
<file path=[Content_Types].xml><?xml version="1.0" encoding="utf-8"?>
<Types xmlns="http://schemas.openxmlformats.org/package/2006/content-types">
  <Default Extension="bin" ContentType="image/unknown"/>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4"/>
  </p:notesMasterIdLst>
  <p:handoutMasterIdLst>
    <p:handoutMasterId r:id="rId65"/>
  </p:handoutMasterIdLst>
  <p:sldIdLst>
    <p:sldId id="269" r:id="rId2"/>
    <p:sldId id="303" r:id="rId3"/>
    <p:sldId id="299" r:id="rId4"/>
    <p:sldId id="318" r:id="rId5"/>
    <p:sldId id="270" r:id="rId6"/>
    <p:sldId id="271" r:id="rId7"/>
    <p:sldId id="320" r:id="rId8"/>
    <p:sldId id="338" r:id="rId9"/>
    <p:sldId id="294" r:id="rId10"/>
    <p:sldId id="295" r:id="rId11"/>
    <p:sldId id="296" r:id="rId12"/>
    <p:sldId id="298" r:id="rId13"/>
    <p:sldId id="321" r:id="rId14"/>
    <p:sldId id="322" r:id="rId15"/>
    <p:sldId id="337" r:id="rId16"/>
    <p:sldId id="324" r:id="rId17"/>
    <p:sldId id="272" r:id="rId18"/>
    <p:sldId id="307" r:id="rId19"/>
    <p:sldId id="308" r:id="rId20"/>
    <p:sldId id="325" r:id="rId21"/>
    <p:sldId id="274" r:id="rId22"/>
    <p:sldId id="293" r:id="rId23"/>
    <p:sldId id="326" r:id="rId24"/>
    <p:sldId id="273" r:id="rId25"/>
    <p:sldId id="287" r:id="rId26"/>
    <p:sldId id="304" r:id="rId27"/>
    <p:sldId id="349" r:id="rId28"/>
    <p:sldId id="344" r:id="rId29"/>
    <p:sldId id="327" r:id="rId30"/>
    <p:sldId id="314" r:id="rId31"/>
    <p:sldId id="289" r:id="rId32"/>
    <p:sldId id="323" r:id="rId33"/>
    <p:sldId id="290" r:id="rId34"/>
    <p:sldId id="297" r:id="rId35"/>
    <p:sldId id="288" r:id="rId36"/>
    <p:sldId id="359" r:id="rId37"/>
    <p:sldId id="357" r:id="rId38"/>
    <p:sldId id="279" r:id="rId39"/>
    <p:sldId id="280" r:id="rId40"/>
    <p:sldId id="350" r:id="rId41"/>
    <p:sldId id="306" r:id="rId42"/>
    <p:sldId id="333" r:id="rId43"/>
    <p:sldId id="300" r:id="rId44"/>
    <p:sldId id="301" r:id="rId45"/>
    <p:sldId id="302" r:id="rId46"/>
    <p:sldId id="291" r:id="rId47"/>
    <p:sldId id="330" r:id="rId48"/>
    <p:sldId id="341" r:id="rId49"/>
    <p:sldId id="342" r:id="rId50"/>
    <p:sldId id="331" r:id="rId51"/>
    <p:sldId id="361" r:id="rId52"/>
    <p:sldId id="334" r:id="rId53"/>
    <p:sldId id="347" r:id="rId54"/>
    <p:sldId id="355" r:id="rId55"/>
    <p:sldId id="335" r:id="rId56"/>
    <p:sldId id="339" r:id="rId57"/>
    <p:sldId id="340" r:id="rId58"/>
    <p:sldId id="336" r:id="rId59"/>
    <p:sldId id="345" r:id="rId60"/>
    <p:sldId id="353" r:id="rId61"/>
    <p:sldId id="354" r:id="rId62"/>
    <p:sldId id="362" r:id="rId63"/>
  </p:sldIdLst>
  <p:sldSz cx="12188825"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18EB"/>
    <a:srgbClr val="F46262"/>
    <a:srgbClr val="FF6B6B"/>
    <a:srgbClr val="5E17EB"/>
    <a:srgbClr val="FF5050"/>
    <a:srgbClr val="FFD7D7"/>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B2C48C-A334-21DB-6AF4-1ADD846294E1}" v="502" dt="2023-07-22T13:58:47.497"/>
    <p1510:client id="{2AE5B94F-084A-39A3-DD3B-9EA4FFD3BBAF}" v="1327" dt="2023-07-22T16:52:39.219"/>
    <p1510:client id="{4472C102-20CC-741D-19FB-B27DACC9F329}" v="268" dt="2023-07-22T21:10:15.121"/>
    <p1510:client id="{4F7763BD-73E5-8A2B-EA44-BB9BA928AE9C}" v="347" dt="2023-07-22T14:36:11.562"/>
    <p1510:client id="{68825DF4-EFFB-31C1-21A2-57A916A52D03}" v="85" dt="2023-07-22T20:00:06.133"/>
    <p1510:client id="{8DC15BB8-AA5E-F894-D4AD-184CDD325694}" v="16" dt="2023-07-22T20:09:48.198"/>
    <p1510:client id="{9A3DFA1C-1704-8884-E041-A6E0C55F9F95}" v="13" dt="2023-07-22T16:57:56.942"/>
    <p1510:client id="{A2C56D7A-8453-2F2D-3737-24508D1154B0}" v="212" dt="2023-07-23T09:28:47.544"/>
    <p1510:client id="{A8D5D7E2-868E-778F-767E-B8823E0F59A4}" v="12" dt="2023-07-22T21:53:41.157"/>
    <p1510:client id="{F83F6665-508C-2D4C-8053-98E41AF677F8}" v="46" dt="2023-07-22T21:43:50.15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08"/>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ir MOKADDEM [VETUP]" userId="S::samir.mokaddem@wivetixservices.fr::2c5c3454-cc7e-4880-90b3-8afd634889eb" providerId="AD" clId="Web-{9A3DFA1C-1704-8884-E041-A6E0C55F9F95}"/>
    <pc:docChg chg="modSld sldOrd">
      <pc:chgData name="Samir MOKADDEM [VETUP]" userId="S::samir.mokaddem@wivetixservices.fr::2c5c3454-cc7e-4880-90b3-8afd634889eb" providerId="AD" clId="Web-{9A3DFA1C-1704-8884-E041-A6E0C55F9F95}" dt="2023-07-22T16:57:56.942" v="12"/>
      <pc:docMkLst>
        <pc:docMk/>
      </pc:docMkLst>
      <pc:sldChg chg="modSp">
        <pc:chgData name="Samir MOKADDEM [VETUP]" userId="S::samir.mokaddem@wivetixservices.fr::2c5c3454-cc7e-4880-90b3-8afd634889eb" providerId="AD" clId="Web-{9A3DFA1C-1704-8884-E041-A6E0C55F9F95}" dt="2023-07-22T16:57:19.691" v="9" actId="14100"/>
        <pc:sldMkLst>
          <pc:docMk/>
          <pc:sldMk cId="2342057717" sldId="279"/>
        </pc:sldMkLst>
        <pc:picChg chg="mod">
          <ac:chgData name="Samir MOKADDEM [VETUP]" userId="S::samir.mokaddem@wivetixservices.fr::2c5c3454-cc7e-4880-90b3-8afd634889eb" providerId="AD" clId="Web-{9A3DFA1C-1704-8884-E041-A6E0C55F9F95}" dt="2023-07-22T16:57:19.691" v="9" actId="14100"/>
          <ac:picMkLst>
            <pc:docMk/>
            <pc:sldMk cId="2342057717" sldId="279"/>
            <ac:picMk id="5" creationId="{5FFD5AD6-60A3-F75D-E0B6-7C521E1AFDA6}"/>
          </ac:picMkLst>
        </pc:picChg>
      </pc:sldChg>
      <pc:sldChg chg="modSp">
        <pc:chgData name="Samir MOKADDEM [VETUP]" userId="S::samir.mokaddem@wivetixservices.fr::2c5c3454-cc7e-4880-90b3-8afd634889eb" providerId="AD" clId="Web-{9A3DFA1C-1704-8884-E041-A6E0C55F9F95}" dt="2023-07-22T16:57:01.316" v="4" actId="1076"/>
        <pc:sldMkLst>
          <pc:docMk/>
          <pc:sldMk cId="125132760" sldId="288"/>
        </pc:sldMkLst>
        <pc:picChg chg="mod">
          <ac:chgData name="Samir MOKADDEM [VETUP]" userId="S::samir.mokaddem@wivetixservices.fr::2c5c3454-cc7e-4880-90b3-8afd634889eb" providerId="AD" clId="Web-{9A3DFA1C-1704-8884-E041-A6E0C55F9F95}" dt="2023-07-22T16:57:01.285" v="3" actId="14100"/>
          <ac:picMkLst>
            <pc:docMk/>
            <pc:sldMk cId="125132760" sldId="288"/>
            <ac:picMk id="4" creationId="{1E5F5C6B-5B26-908E-D560-478F974ABCE8}"/>
          </ac:picMkLst>
        </pc:picChg>
        <pc:picChg chg="mod">
          <ac:chgData name="Samir MOKADDEM [VETUP]" userId="S::samir.mokaddem@wivetixservices.fr::2c5c3454-cc7e-4880-90b3-8afd634889eb" providerId="AD" clId="Web-{9A3DFA1C-1704-8884-E041-A6E0C55F9F95}" dt="2023-07-22T16:57:01.316" v="4" actId="1076"/>
          <ac:picMkLst>
            <pc:docMk/>
            <pc:sldMk cId="125132760" sldId="288"/>
            <ac:picMk id="7172" creationId="{FE5DFFDB-E02C-9573-9A25-9226B73D61B9}"/>
          </ac:picMkLst>
        </pc:picChg>
      </pc:sldChg>
      <pc:sldChg chg="modSp">
        <pc:chgData name="Samir MOKADDEM [VETUP]" userId="S::samir.mokaddem@wivetixservices.fr::2c5c3454-cc7e-4880-90b3-8afd634889eb" providerId="AD" clId="Web-{9A3DFA1C-1704-8884-E041-A6E0C55F9F95}" dt="2023-07-22T16:57:28.254" v="11" actId="20577"/>
        <pc:sldMkLst>
          <pc:docMk/>
          <pc:sldMk cId="3051844454" sldId="333"/>
        </pc:sldMkLst>
        <pc:spChg chg="mod">
          <ac:chgData name="Samir MOKADDEM [VETUP]" userId="S::samir.mokaddem@wivetixservices.fr::2c5c3454-cc7e-4880-90b3-8afd634889eb" providerId="AD" clId="Web-{9A3DFA1C-1704-8884-E041-A6E0C55F9F95}" dt="2023-07-22T16:57:28.254" v="11" actId="20577"/>
          <ac:spMkLst>
            <pc:docMk/>
            <pc:sldMk cId="3051844454" sldId="333"/>
            <ac:spMk id="8" creationId="{BD2CAB92-7CD6-6BE0-C9E7-31327325BD55}"/>
          </ac:spMkLst>
        </pc:spChg>
      </pc:sldChg>
      <pc:sldChg chg="ord">
        <pc:chgData name="Samir MOKADDEM [VETUP]" userId="S::samir.mokaddem@wivetixservices.fr::2c5c3454-cc7e-4880-90b3-8afd634889eb" providerId="AD" clId="Web-{9A3DFA1C-1704-8884-E041-A6E0C55F9F95}" dt="2023-07-22T16:57:56.942" v="12"/>
        <pc:sldMkLst>
          <pc:docMk/>
          <pc:sldMk cId="2004806290" sldId="343"/>
        </pc:sldMkLst>
      </pc:sldChg>
    </pc:docChg>
  </pc:docChgLst>
  <pc:docChgLst>
    <pc:chgData name="Samir MOKADDEM [VETUP]" userId="S::samir.mokaddem@wivetixservices.fr::2c5c3454-cc7e-4880-90b3-8afd634889eb" providerId="AD" clId="Web-{2AE5B94F-084A-39A3-DD3B-9EA4FFD3BBAF}"/>
    <pc:docChg chg="addSld delSld modSld sldOrd addMainMaster modMainMaster">
      <pc:chgData name="Samir MOKADDEM [VETUP]" userId="S::samir.mokaddem@wivetixservices.fr::2c5c3454-cc7e-4880-90b3-8afd634889eb" providerId="AD" clId="Web-{2AE5B94F-084A-39A3-DD3B-9EA4FFD3BBAF}" dt="2023-07-22T16:52:39.219" v="1063"/>
      <pc:docMkLst>
        <pc:docMk/>
      </pc:docMkLst>
      <pc:sldChg chg="mod modTransition">
        <pc:chgData name="Samir MOKADDEM [VETUP]" userId="S::samir.mokaddem@wivetixservices.fr::2c5c3454-cc7e-4880-90b3-8afd634889eb" providerId="AD" clId="Web-{2AE5B94F-084A-39A3-DD3B-9EA4FFD3BBAF}" dt="2023-07-22T16:16:34.309" v="846"/>
        <pc:sldMkLst>
          <pc:docMk/>
          <pc:sldMk cId="288708291" sldId="269"/>
        </pc:sldMkLst>
      </pc:sldChg>
      <pc:sldChg chg="addSp delSp modSp mod ord modTransition">
        <pc:chgData name="Samir MOKADDEM [VETUP]" userId="S::samir.mokaddem@wivetixservices.fr::2c5c3454-cc7e-4880-90b3-8afd634889eb" providerId="AD" clId="Web-{2AE5B94F-084A-39A3-DD3B-9EA4FFD3BBAF}" dt="2023-07-22T16:16:54.434" v="847"/>
        <pc:sldMkLst>
          <pc:docMk/>
          <pc:sldMk cId="846953034" sldId="270"/>
        </pc:sldMkLst>
        <pc:spChg chg="del mod">
          <ac:chgData name="Samir MOKADDEM [VETUP]" userId="S::samir.mokaddem@wivetixservices.fr::2c5c3454-cc7e-4880-90b3-8afd634889eb" providerId="AD" clId="Web-{2AE5B94F-084A-39A3-DD3B-9EA4FFD3BBAF}" dt="2023-07-22T14:37:33.656" v="12"/>
          <ac:spMkLst>
            <pc:docMk/>
            <pc:sldMk cId="846953034" sldId="270"/>
            <ac:spMk id="2" creationId="{00000000-0000-0000-0000-000000000000}"/>
          </ac:spMkLst>
        </pc:spChg>
        <pc:spChg chg="add del mod">
          <ac:chgData name="Samir MOKADDEM [VETUP]" userId="S::samir.mokaddem@wivetixservices.fr::2c5c3454-cc7e-4880-90b3-8afd634889eb" providerId="AD" clId="Web-{2AE5B94F-084A-39A3-DD3B-9EA4FFD3BBAF}" dt="2023-07-22T15:19:21.374" v="215"/>
          <ac:spMkLst>
            <pc:docMk/>
            <pc:sldMk cId="846953034" sldId="270"/>
            <ac:spMk id="4" creationId="{55AA2E68-5795-97DF-CF42-F35F4D31C7B1}"/>
          </ac:spMkLst>
        </pc:spChg>
        <pc:spChg chg="add del mod">
          <ac:chgData name="Samir MOKADDEM [VETUP]" userId="S::samir.mokaddem@wivetixservices.fr::2c5c3454-cc7e-4880-90b3-8afd634889eb" providerId="AD" clId="Web-{2AE5B94F-084A-39A3-DD3B-9EA4FFD3BBAF}" dt="2023-07-22T14:37:36.937" v="13"/>
          <ac:spMkLst>
            <pc:docMk/>
            <pc:sldMk cId="846953034" sldId="270"/>
            <ac:spMk id="7" creationId="{E9C524FF-A80D-A5C7-B358-070A676FDEB7}"/>
          </ac:spMkLst>
        </pc:spChg>
        <pc:spChg chg="add mod">
          <ac:chgData name="Samir MOKADDEM [VETUP]" userId="S::samir.mokaddem@wivetixservices.fr::2c5c3454-cc7e-4880-90b3-8afd634889eb" providerId="AD" clId="Web-{2AE5B94F-084A-39A3-DD3B-9EA4FFD3BBAF}" dt="2023-07-22T16:05:11.969" v="733" actId="1076"/>
          <ac:spMkLst>
            <pc:docMk/>
            <pc:sldMk cId="846953034" sldId="270"/>
            <ac:spMk id="8" creationId="{24F8B642-3EAB-F80B-9F44-20BD0A408C2C}"/>
          </ac:spMkLst>
        </pc:spChg>
        <pc:spChg chg="add del mod">
          <ac:chgData name="Samir MOKADDEM [VETUP]" userId="S::samir.mokaddem@wivetixservices.fr::2c5c3454-cc7e-4880-90b3-8afd634889eb" providerId="AD" clId="Web-{2AE5B94F-084A-39A3-DD3B-9EA4FFD3BBAF}" dt="2023-07-22T16:00:26.809" v="598"/>
          <ac:spMkLst>
            <pc:docMk/>
            <pc:sldMk cId="846953034" sldId="270"/>
            <ac:spMk id="9" creationId="{FD11ED03-06C7-85D6-DBB4-D6C4D1110386}"/>
          </ac:spMkLst>
        </pc:spChg>
        <pc:spChg chg="add del">
          <ac:chgData name="Samir MOKADDEM [VETUP]" userId="S::samir.mokaddem@wivetixservices.fr::2c5c3454-cc7e-4880-90b3-8afd634889eb" providerId="AD" clId="Web-{2AE5B94F-084A-39A3-DD3B-9EA4FFD3BBAF}" dt="2023-07-22T15:59:38.620" v="579"/>
          <ac:spMkLst>
            <pc:docMk/>
            <pc:sldMk cId="846953034" sldId="270"/>
            <ac:spMk id="10" creationId="{84EDCCA2-C26E-327B-6E9E-1FC6315784B2}"/>
          </ac:spMkLst>
        </pc:spChg>
        <pc:spChg chg="add del mod">
          <ac:chgData name="Samir MOKADDEM [VETUP]" userId="S::samir.mokaddem@wivetixservices.fr::2c5c3454-cc7e-4880-90b3-8afd634889eb" providerId="AD" clId="Web-{2AE5B94F-084A-39A3-DD3B-9EA4FFD3BBAF}" dt="2023-07-22T16:00:14.465" v="592"/>
          <ac:spMkLst>
            <pc:docMk/>
            <pc:sldMk cId="846953034" sldId="270"/>
            <ac:spMk id="11" creationId="{5ECD5A27-3363-1CF4-6521-55A94E96DCC5}"/>
          </ac:spMkLst>
        </pc:spChg>
        <pc:spChg chg="add mod">
          <ac:chgData name="Samir MOKADDEM [VETUP]" userId="S::samir.mokaddem@wivetixservices.fr::2c5c3454-cc7e-4880-90b3-8afd634889eb" providerId="AD" clId="Web-{2AE5B94F-084A-39A3-DD3B-9EA4FFD3BBAF}" dt="2023-07-22T16:03:53.609" v="704" actId="1076"/>
          <ac:spMkLst>
            <pc:docMk/>
            <pc:sldMk cId="846953034" sldId="270"/>
            <ac:spMk id="12" creationId="{55F706D7-3934-4024-3ABB-6029437D588A}"/>
          </ac:spMkLst>
        </pc:spChg>
        <pc:spChg chg="add">
          <ac:chgData name="Samir MOKADDEM [VETUP]" userId="S::samir.mokaddem@wivetixservices.fr::2c5c3454-cc7e-4880-90b3-8afd634889eb" providerId="AD" clId="Web-{2AE5B94F-084A-39A3-DD3B-9EA4FFD3BBAF}" dt="2023-07-22T16:05:28.845" v="734"/>
          <ac:spMkLst>
            <pc:docMk/>
            <pc:sldMk cId="846953034" sldId="270"/>
            <ac:spMk id="14" creationId="{F0C25F17-D370-CED5-1929-8F223D4ACD14}"/>
          </ac:spMkLst>
        </pc:spChg>
        <pc:spChg chg="add">
          <ac:chgData name="Samir MOKADDEM [VETUP]" userId="S::samir.mokaddem@wivetixservices.fr::2c5c3454-cc7e-4880-90b3-8afd634889eb" providerId="AD" clId="Web-{2AE5B94F-084A-39A3-DD3B-9EA4FFD3BBAF}" dt="2023-07-22T16:05:28.860" v="735"/>
          <ac:spMkLst>
            <pc:docMk/>
            <pc:sldMk cId="846953034" sldId="270"/>
            <ac:spMk id="16" creationId="{102CC34D-617C-CF5B-685A-76D6C3C4C3BC}"/>
          </ac:spMkLst>
        </pc:spChg>
        <pc:picChg chg="mod">
          <ac:chgData name="Samir MOKADDEM [VETUP]" userId="S::samir.mokaddem@wivetixservices.fr::2c5c3454-cc7e-4880-90b3-8afd634889eb" providerId="AD" clId="Web-{2AE5B94F-084A-39A3-DD3B-9EA4FFD3BBAF}" dt="2023-07-22T15:10:56.538" v="120" actId="1076"/>
          <ac:picMkLst>
            <pc:docMk/>
            <pc:sldMk cId="846953034" sldId="270"/>
            <ac:picMk id="5" creationId="{8BEF132E-5889-C1EF-DD69-C7AF2751AEDA}"/>
          </ac:picMkLst>
        </pc:picChg>
      </pc:sldChg>
      <pc:sldChg chg="modSp mod">
        <pc:chgData name="Samir MOKADDEM [VETUP]" userId="S::samir.mokaddem@wivetixservices.fr::2c5c3454-cc7e-4880-90b3-8afd634889eb" providerId="AD" clId="Web-{2AE5B94F-084A-39A3-DD3B-9EA4FFD3BBAF}" dt="2023-07-22T15:27:16.819" v="245" actId="1076"/>
        <pc:sldMkLst>
          <pc:docMk/>
          <pc:sldMk cId="1192260098" sldId="271"/>
        </pc:sldMkLst>
        <pc:spChg chg="mod">
          <ac:chgData name="Samir MOKADDEM [VETUP]" userId="S::samir.mokaddem@wivetixservices.fr::2c5c3454-cc7e-4880-90b3-8afd634889eb" providerId="AD" clId="Web-{2AE5B94F-084A-39A3-DD3B-9EA4FFD3BBAF}" dt="2023-07-22T15:26:59.381" v="244" actId="20577"/>
          <ac:spMkLst>
            <pc:docMk/>
            <pc:sldMk cId="1192260098" sldId="271"/>
            <ac:spMk id="10" creationId="{F324C1EC-718F-8E69-6147-D2964C519D18}"/>
          </ac:spMkLst>
        </pc:spChg>
        <pc:picChg chg="mod">
          <ac:chgData name="Samir MOKADDEM [VETUP]" userId="S::samir.mokaddem@wivetixservices.fr::2c5c3454-cc7e-4880-90b3-8afd634889eb" providerId="AD" clId="Web-{2AE5B94F-084A-39A3-DD3B-9EA4FFD3BBAF}" dt="2023-07-22T15:27:16.819" v="245" actId="1076"/>
          <ac:picMkLst>
            <pc:docMk/>
            <pc:sldMk cId="1192260098" sldId="271"/>
            <ac:picMk id="7" creationId="{8011638E-73B6-4E72-5D30-9365DC7256C1}"/>
          </ac:picMkLst>
        </pc:picChg>
      </pc:sldChg>
      <pc:sldChg chg="mod">
        <pc:chgData name="Samir MOKADDEM [VETUP]" userId="S::samir.mokaddem@wivetixservices.fr::2c5c3454-cc7e-4880-90b3-8afd634889eb" providerId="AD" clId="Web-{2AE5B94F-084A-39A3-DD3B-9EA4FFD3BBAF}" dt="2023-07-22T14:54:46.677" v="22"/>
        <pc:sldMkLst>
          <pc:docMk/>
          <pc:sldMk cId="883091254" sldId="272"/>
        </pc:sldMkLst>
      </pc:sldChg>
      <pc:sldChg chg="delSp modSp mod">
        <pc:chgData name="Samir MOKADDEM [VETUP]" userId="S::samir.mokaddem@wivetixservices.fr::2c5c3454-cc7e-4880-90b3-8afd634889eb" providerId="AD" clId="Web-{2AE5B94F-084A-39A3-DD3B-9EA4FFD3BBAF}" dt="2023-07-22T15:29:49.697" v="283"/>
        <pc:sldMkLst>
          <pc:docMk/>
          <pc:sldMk cId="489730590" sldId="273"/>
        </pc:sldMkLst>
        <pc:spChg chg="mod">
          <ac:chgData name="Samir MOKADDEM [VETUP]" userId="S::samir.mokaddem@wivetixservices.fr::2c5c3454-cc7e-4880-90b3-8afd634889eb" providerId="AD" clId="Web-{2AE5B94F-084A-39A3-DD3B-9EA4FFD3BBAF}" dt="2023-07-22T15:29:49.697" v="283"/>
          <ac:spMkLst>
            <pc:docMk/>
            <pc:sldMk cId="489730590" sldId="273"/>
            <ac:spMk id="2" creationId="{B77A027D-51C6-A5D2-9170-41874B058E70}"/>
          </ac:spMkLst>
        </pc:spChg>
        <pc:picChg chg="del">
          <ac:chgData name="Samir MOKADDEM [VETUP]" userId="S::samir.mokaddem@wivetixservices.fr::2c5c3454-cc7e-4880-90b3-8afd634889eb" providerId="AD" clId="Web-{2AE5B94F-084A-39A3-DD3B-9EA4FFD3BBAF}" dt="2023-07-22T15:29:43.087" v="282"/>
          <ac:picMkLst>
            <pc:docMk/>
            <pc:sldMk cId="489730590" sldId="273"/>
            <ac:picMk id="7" creationId="{4B8C31A7-7C07-44FA-C000-5AF1B3443627}"/>
          </ac:picMkLst>
        </pc:picChg>
      </pc:sldChg>
      <pc:sldChg chg="mod">
        <pc:chgData name="Samir MOKADDEM [VETUP]" userId="S::samir.mokaddem@wivetixservices.fr::2c5c3454-cc7e-4880-90b3-8afd634889eb" providerId="AD" clId="Web-{2AE5B94F-084A-39A3-DD3B-9EA4FFD3BBAF}" dt="2023-07-22T14:54:46.677" v="22"/>
        <pc:sldMkLst>
          <pc:docMk/>
          <pc:sldMk cId="4040197162" sldId="274"/>
        </pc:sldMkLst>
      </pc:sldChg>
      <pc:sldChg chg="del mod">
        <pc:chgData name="Samir MOKADDEM [VETUP]" userId="S::samir.mokaddem@wivetixservices.fr::2c5c3454-cc7e-4880-90b3-8afd634889eb" providerId="AD" clId="Web-{2AE5B94F-084A-39A3-DD3B-9EA4FFD3BBAF}" dt="2023-07-22T16:15:19.370" v="842"/>
        <pc:sldMkLst>
          <pc:docMk/>
          <pc:sldMk cId="2600421583" sldId="275"/>
        </pc:sldMkLst>
      </pc:sldChg>
      <pc:sldChg chg="addSp delSp modSp mod">
        <pc:chgData name="Samir MOKADDEM [VETUP]" userId="S::samir.mokaddem@wivetixservices.fr::2c5c3454-cc7e-4880-90b3-8afd634889eb" providerId="AD" clId="Web-{2AE5B94F-084A-39A3-DD3B-9EA4FFD3BBAF}" dt="2023-07-22T16:14:45.869" v="835" actId="20577"/>
        <pc:sldMkLst>
          <pc:docMk/>
          <pc:sldMk cId="2342057717" sldId="279"/>
        </pc:sldMkLst>
        <pc:spChg chg="mod">
          <ac:chgData name="Samir MOKADDEM [VETUP]" userId="S::samir.mokaddem@wivetixservices.fr::2c5c3454-cc7e-4880-90b3-8afd634889eb" providerId="AD" clId="Web-{2AE5B94F-084A-39A3-DD3B-9EA4FFD3BBAF}" dt="2023-07-22T16:14:45.869" v="835" actId="20577"/>
          <ac:spMkLst>
            <pc:docMk/>
            <pc:sldMk cId="2342057717" sldId="279"/>
            <ac:spMk id="7" creationId="{00000000-0000-0000-0000-000000000000}"/>
          </ac:spMkLst>
        </pc:spChg>
        <pc:spChg chg="mod">
          <ac:chgData name="Samir MOKADDEM [VETUP]" userId="S::samir.mokaddem@wivetixservices.fr::2c5c3454-cc7e-4880-90b3-8afd634889eb" providerId="AD" clId="Web-{2AE5B94F-084A-39A3-DD3B-9EA4FFD3BBAF}" dt="2023-07-22T15:03:55.796" v="78" actId="1076"/>
          <ac:spMkLst>
            <pc:docMk/>
            <pc:sldMk cId="2342057717" sldId="279"/>
            <ac:spMk id="9" creationId="{00000000-0000-0000-0000-000000000000}"/>
          </ac:spMkLst>
        </pc:spChg>
        <pc:picChg chg="add del mod">
          <ac:chgData name="Samir MOKADDEM [VETUP]" userId="S::samir.mokaddem@wivetixservices.fr::2c5c3454-cc7e-4880-90b3-8afd634889eb" providerId="AD" clId="Web-{2AE5B94F-084A-39A3-DD3B-9EA4FFD3BBAF}" dt="2023-07-22T15:05:01.376" v="80"/>
          <ac:picMkLst>
            <pc:docMk/>
            <pc:sldMk cId="2342057717" sldId="279"/>
            <ac:picMk id="3" creationId="{7CE07F29-C757-C2C9-D767-151FA309FFAF}"/>
          </ac:picMkLst>
        </pc:picChg>
        <pc:picChg chg="add mod">
          <ac:chgData name="Samir MOKADDEM [VETUP]" userId="S::samir.mokaddem@wivetixservices.fr::2c5c3454-cc7e-4880-90b3-8afd634889eb" providerId="AD" clId="Web-{2AE5B94F-084A-39A3-DD3B-9EA4FFD3BBAF}" dt="2023-07-22T15:05:26.313" v="88" actId="1076"/>
          <ac:picMkLst>
            <pc:docMk/>
            <pc:sldMk cId="2342057717" sldId="279"/>
            <ac:picMk id="4" creationId="{F1DC867E-E8BE-ADEE-C65A-C3738FC0BAC0}"/>
          </ac:picMkLst>
        </pc:picChg>
      </pc:sldChg>
      <pc:sldChg chg="addSp modSp mod">
        <pc:chgData name="Samir MOKADDEM [VETUP]" userId="S::samir.mokaddem@wivetixservices.fr::2c5c3454-cc7e-4880-90b3-8afd634889eb" providerId="AD" clId="Web-{2AE5B94F-084A-39A3-DD3B-9EA4FFD3BBAF}" dt="2023-07-22T16:22:54.721" v="862" actId="1076"/>
        <pc:sldMkLst>
          <pc:docMk/>
          <pc:sldMk cId="2495161163" sldId="280"/>
        </pc:sldMkLst>
        <pc:spChg chg="mod">
          <ac:chgData name="Samir MOKADDEM [VETUP]" userId="S::samir.mokaddem@wivetixservices.fr::2c5c3454-cc7e-4880-90b3-8afd634889eb" providerId="AD" clId="Web-{2AE5B94F-084A-39A3-DD3B-9EA4FFD3BBAF}" dt="2023-07-22T16:14:33.072" v="829" actId="20577"/>
          <ac:spMkLst>
            <pc:docMk/>
            <pc:sldMk cId="2495161163" sldId="280"/>
            <ac:spMk id="7" creationId="{00000000-0000-0000-0000-000000000000}"/>
          </ac:spMkLst>
        </pc:spChg>
        <pc:picChg chg="add mod">
          <ac:chgData name="Samir MOKADDEM [VETUP]" userId="S::samir.mokaddem@wivetixservices.fr::2c5c3454-cc7e-4880-90b3-8afd634889eb" providerId="AD" clId="Web-{2AE5B94F-084A-39A3-DD3B-9EA4FFD3BBAF}" dt="2023-07-22T16:22:54.721" v="862" actId="1076"/>
          <ac:picMkLst>
            <pc:docMk/>
            <pc:sldMk cId="2495161163" sldId="280"/>
            <ac:picMk id="4" creationId="{15BB168B-AA32-CFA0-3CC7-A366C95FACC6}"/>
          </ac:picMkLst>
        </pc:picChg>
        <pc:picChg chg="mod">
          <ac:chgData name="Samir MOKADDEM [VETUP]" userId="S::samir.mokaddem@wivetixservices.fr::2c5c3454-cc7e-4880-90b3-8afd634889eb" providerId="AD" clId="Web-{2AE5B94F-084A-39A3-DD3B-9EA4FFD3BBAF}" dt="2023-07-22T15:30:14.072" v="287" actId="1076"/>
          <ac:picMkLst>
            <pc:docMk/>
            <pc:sldMk cId="2495161163" sldId="280"/>
            <ac:picMk id="10" creationId="{7171CF48-ABBD-1C17-7868-9D92CFBA6823}"/>
          </ac:picMkLst>
        </pc:picChg>
      </pc:sldChg>
      <pc:sldChg chg="del mod">
        <pc:chgData name="Samir MOKADDEM [VETUP]" userId="S::samir.mokaddem@wivetixservices.fr::2c5c3454-cc7e-4880-90b3-8afd634889eb" providerId="AD" clId="Web-{2AE5B94F-084A-39A3-DD3B-9EA4FFD3BBAF}" dt="2023-07-22T15:30:04.291" v="286"/>
        <pc:sldMkLst>
          <pc:docMk/>
          <pc:sldMk cId="2948743500" sldId="284"/>
        </pc:sldMkLst>
      </pc:sldChg>
      <pc:sldChg chg="modSp mod">
        <pc:chgData name="Samir MOKADDEM [VETUP]" userId="S::samir.mokaddem@wivetixservices.fr::2c5c3454-cc7e-4880-90b3-8afd634889eb" providerId="AD" clId="Web-{2AE5B94F-084A-39A3-DD3B-9EA4FFD3BBAF}" dt="2023-07-22T15:45:42.337" v="356" actId="1076"/>
        <pc:sldMkLst>
          <pc:docMk/>
          <pc:sldMk cId="3964067416" sldId="287"/>
        </pc:sldMkLst>
        <pc:picChg chg="mod">
          <ac:chgData name="Samir MOKADDEM [VETUP]" userId="S::samir.mokaddem@wivetixservices.fr::2c5c3454-cc7e-4880-90b3-8afd634889eb" providerId="AD" clId="Web-{2AE5B94F-084A-39A3-DD3B-9EA4FFD3BBAF}" dt="2023-07-22T15:45:42.337" v="356" actId="1076"/>
          <ac:picMkLst>
            <pc:docMk/>
            <pc:sldMk cId="3964067416" sldId="287"/>
            <ac:picMk id="12" creationId="{899A02C9-691A-590A-E2EE-2CEE18102DD7}"/>
          </ac:picMkLst>
        </pc:picChg>
      </pc:sldChg>
      <pc:sldChg chg="modSp mod">
        <pc:chgData name="Samir MOKADDEM [VETUP]" userId="S::samir.mokaddem@wivetixservices.fr::2c5c3454-cc7e-4880-90b3-8afd634889eb" providerId="AD" clId="Web-{2AE5B94F-084A-39A3-DD3B-9EA4FFD3BBAF}" dt="2023-07-22T16:14:28.244" v="827" actId="20577"/>
        <pc:sldMkLst>
          <pc:docMk/>
          <pc:sldMk cId="125132760" sldId="288"/>
        </pc:sldMkLst>
        <pc:spChg chg="mod">
          <ac:chgData name="Samir MOKADDEM [VETUP]" userId="S::samir.mokaddem@wivetixservices.fr::2c5c3454-cc7e-4880-90b3-8afd634889eb" providerId="AD" clId="Web-{2AE5B94F-084A-39A3-DD3B-9EA4FFD3BBAF}" dt="2023-07-22T16:14:28.244" v="827" actId="20577"/>
          <ac:spMkLst>
            <pc:docMk/>
            <pc:sldMk cId="125132760" sldId="288"/>
            <ac:spMk id="7" creationId="{00000000-0000-0000-0000-000000000000}"/>
          </ac:spMkLst>
        </pc:spChg>
        <pc:spChg chg="mod">
          <ac:chgData name="Samir MOKADDEM [VETUP]" userId="S::samir.mokaddem@wivetixservices.fr::2c5c3454-cc7e-4880-90b3-8afd634889eb" providerId="AD" clId="Web-{2AE5B94F-084A-39A3-DD3B-9EA4FFD3BBAF}" dt="2023-07-22T15:06:10.111" v="99" actId="20577"/>
          <ac:spMkLst>
            <pc:docMk/>
            <pc:sldMk cId="125132760" sldId="288"/>
            <ac:spMk id="9" creationId="{00000000-0000-0000-0000-000000000000}"/>
          </ac:spMkLst>
        </pc:spChg>
      </pc:sldChg>
      <pc:sldChg chg="modSp mod">
        <pc:chgData name="Samir MOKADDEM [VETUP]" userId="S::samir.mokaddem@wivetixservices.fr::2c5c3454-cc7e-4880-90b3-8afd634889eb" providerId="AD" clId="Web-{2AE5B94F-084A-39A3-DD3B-9EA4FFD3BBAF}" dt="2023-07-22T16:14:10.103" v="819" actId="20577"/>
        <pc:sldMkLst>
          <pc:docMk/>
          <pc:sldMk cId="1163643022" sldId="289"/>
        </pc:sldMkLst>
        <pc:spChg chg="mod">
          <ac:chgData name="Samir MOKADDEM [VETUP]" userId="S::samir.mokaddem@wivetixservices.fr::2c5c3454-cc7e-4880-90b3-8afd634889eb" providerId="AD" clId="Web-{2AE5B94F-084A-39A3-DD3B-9EA4FFD3BBAF}" dt="2023-07-22T16:14:10.103" v="819" actId="20577"/>
          <ac:spMkLst>
            <pc:docMk/>
            <pc:sldMk cId="1163643022" sldId="289"/>
            <ac:spMk id="7" creationId="{00000000-0000-0000-0000-000000000000}"/>
          </ac:spMkLst>
        </pc:spChg>
      </pc:sldChg>
      <pc:sldChg chg="addSp delSp modSp mod">
        <pc:chgData name="Samir MOKADDEM [VETUP]" userId="S::samir.mokaddem@wivetixservices.fr::2c5c3454-cc7e-4880-90b3-8afd634889eb" providerId="AD" clId="Web-{2AE5B94F-084A-39A3-DD3B-9EA4FFD3BBAF}" dt="2023-07-22T16:14:20.541" v="823" actId="20577"/>
        <pc:sldMkLst>
          <pc:docMk/>
          <pc:sldMk cId="747818016" sldId="290"/>
        </pc:sldMkLst>
        <pc:spChg chg="mod">
          <ac:chgData name="Samir MOKADDEM [VETUP]" userId="S::samir.mokaddem@wivetixservices.fr::2c5c3454-cc7e-4880-90b3-8afd634889eb" providerId="AD" clId="Web-{2AE5B94F-084A-39A3-DD3B-9EA4FFD3BBAF}" dt="2023-07-22T16:14:20.541" v="823" actId="20577"/>
          <ac:spMkLst>
            <pc:docMk/>
            <pc:sldMk cId="747818016" sldId="290"/>
            <ac:spMk id="7" creationId="{00000000-0000-0000-0000-000000000000}"/>
          </ac:spMkLst>
        </pc:spChg>
        <pc:picChg chg="mod">
          <ac:chgData name="Samir MOKADDEM [VETUP]" userId="S::samir.mokaddem@wivetixservices.fr::2c5c3454-cc7e-4880-90b3-8afd634889eb" providerId="AD" clId="Web-{2AE5B94F-084A-39A3-DD3B-9EA4FFD3BBAF}" dt="2023-07-22T15:48:44.563" v="371" actId="1076"/>
          <ac:picMkLst>
            <pc:docMk/>
            <pc:sldMk cId="747818016" sldId="290"/>
            <ac:picMk id="4" creationId="{08D7DBB9-2335-3E74-8BF3-6E6CF5233ED3}"/>
          </ac:picMkLst>
        </pc:picChg>
        <pc:picChg chg="add del mod">
          <ac:chgData name="Samir MOKADDEM [VETUP]" userId="S::samir.mokaddem@wivetixservices.fr::2c5c3454-cc7e-4880-90b3-8afd634889eb" providerId="AD" clId="Web-{2AE5B94F-084A-39A3-DD3B-9EA4FFD3BBAF}" dt="2023-07-22T15:48:07.953" v="357"/>
          <ac:picMkLst>
            <pc:docMk/>
            <pc:sldMk cId="747818016" sldId="290"/>
            <ac:picMk id="8" creationId="{6A37C399-4850-8B58-63BD-AB96B1A98FC2}"/>
          </ac:picMkLst>
        </pc:picChg>
        <pc:picChg chg="add mod">
          <ac:chgData name="Samir MOKADDEM [VETUP]" userId="S::samir.mokaddem@wivetixservices.fr::2c5c3454-cc7e-4880-90b3-8afd634889eb" providerId="AD" clId="Web-{2AE5B94F-084A-39A3-DD3B-9EA4FFD3BBAF}" dt="2023-07-22T15:48:42.656" v="370" actId="1076"/>
          <ac:picMkLst>
            <pc:docMk/>
            <pc:sldMk cId="747818016" sldId="290"/>
            <ac:picMk id="11" creationId="{71A1A454-4D9C-1683-371B-E5E164B05454}"/>
          </ac:picMkLst>
        </pc:picChg>
        <pc:picChg chg="add mod">
          <ac:chgData name="Samir MOKADDEM [VETUP]" userId="S::samir.mokaddem@wivetixservices.fr::2c5c3454-cc7e-4880-90b3-8afd634889eb" providerId="AD" clId="Web-{2AE5B94F-084A-39A3-DD3B-9EA4FFD3BBAF}" dt="2023-07-22T15:51:59.691" v="387" actId="1076"/>
          <ac:picMkLst>
            <pc:docMk/>
            <pc:sldMk cId="747818016" sldId="290"/>
            <ac:picMk id="12" creationId="{0776B17A-B150-6A36-66C4-46C199842D81}"/>
          </ac:picMkLst>
        </pc:picChg>
        <pc:picChg chg="del mod modCrop">
          <ac:chgData name="Samir MOKADDEM [VETUP]" userId="S::samir.mokaddem@wivetixservices.fr::2c5c3454-cc7e-4880-90b3-8afd634889eb" providerId="AD" clId="Web-{2AE5B94F-084A-39A3-DD3B-9EA4FFD3BBAF}" dt="2023-07-22T15:39:25.253" v="303"/>
          <ac:picMkLst>
            <pc:docMk/>
            <pc:sldMk cId="747818016" sldId="290"/>
            <ac:picMk id="2050" creationId="{834D1140-2BC1-6CD6-6630-3D84B17EE18E}"/>
          </ac:picMkLst>
        </pc:picChg>
        <pc:inkChg chg="add del">
          <ac:chgData name="Samir MOKADDEM [VETUP]" userId="S::samir.mokaddem@wivetixservices.fr::2c5c3454-cc7e-4880-90b3-8afd634889eb" providerId="AD" clId="Web-{2AE5B94F-084A-39A3-DD3B-9EA4FFD3BBAF}" dt="2023-07-22T15:34:33.795" v="296"/>
          <ac:inkMkLst>
            <pc:docMk/>
            <pc:sldMk cId="747818016" sldId="290"/>
            <ac:inkMk id="3" creationId="{BBD3D49C-914B-4DD4-6295-6A927176FD0C}"/>
          </ac:inkMkLst>
        </pc:inkChg>
        <pc:inkChg chg="add del">
          <ac:chgData name="Samir MOKADDEM [VETUP]" userId="S::samir.mokaddem@wivetixservices.fr::2c5c3454-cc7e-4880-90b3-8afd634889eb" providerId="AD" clId="Web-{2AE5B94F-084A-39A3-DD3B-9EA4FFD3BBAF}" dt="2023-07-22T15:34:43.451" v="300"/>
          <ac:inkMkLst>
            <pc:docMk/>
            <pc:sldMk cId="747818016" sldId="290"/>
            <ac:inkMk id="5" creationId="{01891BAA-1BF5-BF41-32E3-AF4933A16CCE}"/>
          </ac:inkMkLst>
        </pc:inkChg>
        <pc:inkChg chg="add del">
          <ac:chgData name="Samir MOKADDEM [VETUP]" userId="S::samir.mokaddem@wivetixservices.fr::2c5c3454-cc7e-4880-90b3-8afd634889eb" providerId="AD" clId="Web-{2AE5B94F-084A-39A3-DD3B-9EA4FFD3BBAF}" dt="2023-07-22T15:34:38.858" v="299"/>
          <ac:inkMkLst>
            <pc:docMk/>
            <pc:sldMk cId="747818016" sldId="290"/>
            <ac:inkMk id="6" creationId="{87B06A9D-CA84-C42B-6184-25C2EEB9C326}"/>
          </ac:inkMkLst>
        </pc:inkChg>
        <pc:inkChg chg="add del">
          <ac:chgData name="Samir MOKADDEM [VETUP]" userId="S::samir.mokaddem@wivetixservices.fr::2c5c3454-cc7e-4880-90b3-8afd634889eb" providerId="AD" clId="Web-{2AE5B94F-084A-39A3-DD3B-9EA4FFD3BBAF}" dt="2023-07-22T15:48:13.890" v="359"/>
          <ac:inkMkLst>
            <pc:docMk/>
            <pc:sldMk cId="747818016" sldId="290"/>
            <ac:inkMk id="9" creationId="{580CA4F2-3C67-1400-F9A7-C7692173904A}"/>
          </ac:inkMkLst>
        </pc:inkChg>
      </pc:sldChg>
      <pc:sldChg chg="mod">
        <pc:chgData name="Samir MOKADDEM [VETUP]" userId="S::samir.mokaddem@wivetixservices.fr::2c5c3454-cc7e-4880-90b3-8afd634889eb" providerId="AD" clId="Web-{2AE5B94F-084A-39A3-DD3B-9EA4FFD3BBAF}" dt="2023-07-22T14:54:46.677" v="22"/>
        <pc:sldMkLst>
          <pc:docMk/>
          <pc:sldMk cId="1540698908" sldId="291"/>
        </pc:sldMkLst>
      </pc:sldChg>
      <pc:sldChg chg="mod">
        <pc:chgData name="Samir MOKADDEM [VETUP]" userId="S::samir.mokaddem@wivetixservices.fr::2c5c3454-cc7e-4880-90b3-8afd634889eb" providerId="AD" clId="Web-{2AE5B94F-084A-39A3-DD3B-9EA4FFD3BBAF}" dt="2023-07-22T14:54:46.677" v="22"/>
        <pc:sldMkLst>
          <pc:docMk/>
          <pc:sldMk cId="1429583432" sldId="293"/>
        </pc:sldMkLst>
      </pc:sldChg>
      <pc:sldChg chg="mod setBg">
        <pc:chgData name="Samir MOKADDEM [VETUP]" userId="S::samir.mokaddem@wivetixservices.fr::2c5c3454-cc7e-4880-90b3-8afd634889eb" providerId="AD" clId="Web-{2AE5B94F-084A-39A3-DD3B-9EA4FFD3BBAF}" dt="2023-07-22T14:55:04.256" v="23"/>
        <pc:sldMkLst>
          <pc:docMk/>
          <pc:sldMk cId="230076288" sldId="294"/>
        </pc:sldMkLst>
      </pc:sldChg>
      <pc:sldChg chg="mod">
        <pc:chgData name="Samir MOKADDEM [VETUP]" userId="S::samir.mokaddem@wivetixservices.fr::2c5c3454-cc7e-4880-90b3-8afd634889eb" providerId="AD" clId="Web-{2AE5B94F-084A-39A3-DD3B-9EA4FFD3BBAF}" dt="2023-07-22T14:54:46.677" v="22"/>
        <pc:sldMkLst>
          <pc:docMk/>
          <pc:sldMk cId="1792210015" sldId="295"/>
        </pc:sldMkLst>
      </pc:sldChg>
      <pc:sldChg chg="mod">
        <pc:chgData name="Samir MOKADDEM [VETUP]" userId="S::samir.mokaddem@wivetixservices.fr::2c5c3454-cc7e-4880-90b3-8afd634889eb" providerId="AD" clId="Web-{2AE5B94F-084A-39A3-DD3B-9EA4FFD3BBAF}" dt="2023-07-22T14:54:46.677" v="22"/>
        <pc:sldMkLst>
          <pc:docMk/>
          <pc:sldMk cId="2973301313" sldId="296"/>
        </pc:sldMkLst>
      </pc:sldChg>
      <pc:sldChg chg="modSp mod">
        <pc:chgData name="Samir MOKADDEM [VETUP]" userId="S::samir.mokaddem@wivetixservices.fr::2c5c3454-cc7e-4880-90b3-8afd634889eb" providerId="AD" clId="Web-{2AE5B94F-084A-39A3-DD3B-9EA4FFD3BBAF}" dt="2023-07-22T16:14:25.275" v="825" actId="20577"/>
        <pc:sldMkLst>
          <pc:docMk/>
          <pc:sldMk cId="778100574" sldId="297"/>
        </pc:sldMkLst>
        <pc:spChg chg="mod">
          <ac:chgData name="Samir MOKADDEM [VETUP]" userId="S::samir.mokaddem@wivetixservices.fr::2c5c3454-cc7e-4880-90b3-8afd634889eb" providerId="AD" clId="Web-{2AE5B94F-084A-39A3-DD3B-9EA4FFD3BBAF}" dt="2023-07-22T16:14:25.275" v="825" actId="20577"/>
          <ac:spMkLst>
            <pc:docMk/>
            <pc:sldMk cId="778100574" sldId="297"/>
            <ac:spMk id="7" creationId="{00000000-0000-0000-0000-000000000000}"/>
          </ac:spMkLst>
        </pc:spChg>
      </pc:sldChg>
      <pc:sldChg chg="mod">
        <pc:chgData name="Samir MOKADDEM [VETUP]" userId="S::samir.mokaddem@wivetixservices.fr::2c5c3454-cc7e-4880-90b3-8afd634889eb" providerId="AD" clId="Web-{2AE5B94F-084A-39A3-DD3B-9EA4FFD3BBAF}" dt="2023-07-22T14:54:46.677" v="22"/>
        <pc:sldMkLst>
          <pc:docMk/>
          <pc:sldMk cId="1692666736" sldId="298"/>
        </pc:sldMkLst>
      </pc:sldChg>
      <pc:sldChg chg="modSp mod ord">
        <pc:chgData name="Samir MOKADDEM [VETUP]" userId="S::samir.mokaddem@wivetixservices.fr::2c5c3454-cc7e-4880-90b3-8afd634889eb" providerId="AD" clId="Web-{2AE5B94F-084A-39A3-DD3B-9EA4FFD3BBAF}" dt="2023-07-22T16:19:46.452" v="857" actId="20577"/>
        <pc:sldMkLst>
          <pc:docMk/>
          <pc:sldMk cId="2697109661" sldId="299"/>
        </pc:sldMkLst>
        <pc:spChg chg="mod">
          <ac:chgData name="Samir MOKADDEM [VETUP]" userId="S::samir.mokaddem@wivetixservices.fr::2c5c3454-cc7e-4880-90b3-8afd634889eb" providerId="AD" clId="Web-{2AE5B94F-084A-39A3-DD3B-9EA4FFD3BBAF}" dt="2023-07-22T15:29:22.118" v="278" actId="20577"/>
          <ac:spMkLst>
            <pc:docMk/>
            <pc:sldMk cId="2697109661" sldId="299"/>
            <ac:spMk id="3" creationId="{00000000-0000-0000-0000-000000000000}"/>
          </ac:spMkLst>
        </pc:spChg>
        <pc:spChg chg="mod">
          <ac:chgData name="Samir MOKADDEM [VETUP]" userId="S::samir.mokaddem@wivetixservices.fr::2c5c3454-cc7e-4880-90b3-8afd634889eb" providerId="AD" clId="Web-{2AE5B94F-084A-39A3-DD3B-9EA4FFD3BBAF}" dt="2023-07-22T16:19:46.452" v="857" actId="20577"/>
          <ac:spMkLst>
            <pc:docMk/>
            <pc:sldMk cId="2697109661" sldId="299"/>
            <ac:spMk id="6" creationId="{A2D156AE-6AEB-989E-4FB1-D9D8A34C9747}"/>
          </ac:spMkLst>
        </pc:spChg>
      </pc:sldChg>
      <pc:sldChg chg="mod">
        <pc:chgData name="Samir MOKADDEM [VETUP]" userId="S::samir.mokaddem@wivetixservices.fr::2c5c3454-cc7e-4880-90b3-8afd634889eb" providerId="AD" clId="Web-{2AE5B94F-084A-39A3-DD3B-9EA4FFD3BBAF}" dt="2023-07-22T14:54:46.677" v="22"/>
        <pc:sldMkLst>
          <pc:docMk/>
          <pc:sldMk cId="1485564034" sldId="300"/>
        </pc:sldMkLst>
      </pc:sldChg>
      <pc:sldChg chg="mod">
        <pc:chgData name="Samir MOKADDEM [VETUP]" userId="S::samir.mokaddem@wivetixservices.fr::2c5c3454-cc7e-4880-90b3-8afd634889eb" providerId="AD" clId="Web-{2AE5B94F-084A-39A3-DD3B-9EA4FFD3BBAF}" dt="2023-07-22T14:54:46.677" v="22"/>
        <pc:sldMkLst>
          <pc:docMk/>
          <pc:sldMk cId="2153178579" sldId="301"/>
        </pc:sldMkLst>
      </pc:sldChg>
      <pc:sldChg chg="mod">
        <pc:chgData name="Samir MOKADDEM [VETUP]" userId="S::samir.mokaddem@wivetixservices.fr::2c5c3454-cc7e-4880-90b3-8afd634889eb" providerId="AD" clId="Web-{2AE5B94F-084A-39A3-DD3B-9EA4FFD3BBAF}" dt="2023-07-22T14:54:46.677" v="22"/>
        <pc:sldMkLst>
          <pc:docMk/>
          <pc:sldMk cId="714874204" sldId="302"/>
        </pc:sldMkLst>
      </pc:sldChg>
      <pc:sldChg chg="delSp modSp mod ord">
        <pc:chgData name="Samir MOKADDEM [VETUP]" userId="S::samir.mokaddem@wivetixservices.fr::2c5c3454-cc7e-4880-90b3-8afd634889eb" providerId="AD" clId="Web-{2AE5B94F-084A-39A3-DD3B-9EA4FFD3BBAF}" dt="2023-07-22T15:52:43.207" v="389" actId="20577"/>
        <pc:sldMkLst>
          <pc:docMk/>
          <pc:sldMk cId="3858528619" sldId="303"/>
        </pc:sldMkLst>
        <pc:spChg chg="mod">
          <ac:chgData name="Samir MOKADDEM [VETUP]" userId="S::samir.mokaddem@wivetixservices.fr::2c5c3454-cc7e-4880-90b3-8afd634889eb" providerId="AD" clId="Web-{2AE5B94F-084A-39A3-DD3B-9EA4FFD3BBAF}" dt="2023-07-22T15:52:40.020" v="388" actId="20577"/>
          <ac:spMkLst>
            <pc:docMk/>
            <pc:sldMk cId="3858528619" sldId="303"/>
            <ac:spMk id="2" creationId="{E91E3023-0629-E088-07F9-908FFC0EBC5E}"/>
          </ac:spMkLst>
        </pc:spChg>
        <pc:spChg chg="mod">
          <ac:chgData name="Samir MOKADDEM [VETUP]" userId="S::samir.mokaddem@wivetixservices.fr::2c5c3454-cc7e-4880-90b3-8afd634889eb" providerId="AD" clId="Web-{2AE5B94F-084A-39A3-DD3B-9EA4FFD3BBAF}" dt="2023-07-22T15:29:30.103" v="280" actId="20577"/>
          <ac:spMkLst>
            <pc:docMk/>
            <pc:sldMk cId="3858528619" sldId="303"/>
            <ac:spMk id="3" creationId="{00000000-0000-0000-0000-000000000000}"/>
          </ac:spMkLst>
        </pc:spChg>
        <pc:spChg chg="mod">
          <ac:chgData name="Samir MOKADDEM [VETUP]" userId="S::samir.mokaddem@wivetixservices.fr::2c5c3454-cc7e-4880-90b3-8afd634889eb" providerId="AD" clId="Web-{2AE5B94F-084A-39A3-DD3B-9EA4FFD3BBAF}" dt="2023-07-22T15:52:43.207" v="389" actId="20577"/>
          <ac:spMkLst>
            <pc:docMk/>
            <pc:sldMk cId="3858528619" sldId="303"/>
            <ac:spMk id="6" creationId="{0DC53542-7AF8-B4B1-A836-E5A2D3331628}"/>
          </ac:spMkLst>
        </pc:spChg>
        <pc:picChg chg="del">
          <ac:chgData name="Samir MOKADDEM [VETUP]" userId="S::samir.mokaddem@wivetixservices.fr::2c5c3454-cc7e-4880-90b3-8afd634889eb" providerId="AD" clId="Web-{2AE5B94F-084A-39A3-DD3B-9EA4FFD3BBAF}" dt="2023-07-22T15:29:37.946" v="281"/>
          <ac:picMkLst>
            <pc:docMk/>
            <pc:sldMk cId="3858528619" sldId="303"/>
            <ac:picMk id="5" creationId="{B5711900-5736-0348-00A9-84A11C22CA08}"/>
          </ac:picMkLst>
        </pc:picChg>
      </pc:sldChg>
      <pc:sldChg chg="mod">
        <pc:chgData name="Samir MOKADDEM [VETUP]" userId="S::samir.mokaddem@wivetixservices.fr::2c5c3454-cc7e-4880-90b3-8afd634889eb" providerId="AD" clId="Web-{2AE5B94F-084A-39A3-DD3B-9EA4FFD3BBAF}" dt="2023-07-22T14:54:46.677" v="22"/>
        <pc:sldMkLst>
          <pc:docMk/>
          <pc:sldMk cId="1053242224" sldId="304"/>
        </pc:sldMkLst>
      </pc:sldChg>
      <pc:sldChg chg="modSp mod">
        <pc:chgData name="Samir MOKADDEM [VETUP]" userId="S::samir.mokaddem@wivetixservices.fr::2c5c3454-cc7e-4880-90b3-8afd634889eb" providerId="AD" clId="Web-{2AE5B94F-084A-39A3-DD3B-9EA4FFD3BBAF}" dt="2023-07-22T16:14:41.010" v="833" actId="20577"/>
        <pc:sldMkLst>
          <pc:docMk/>
          <pc:sldMk cId="3288657468" sldId="306"/>
        </pc:sldMkLst>
        <pc:spChg chg="mod">
          <ac:chgData name="Samir MOKADDEM [VETUP]" userId="S::samir.mokaddem@wivetixservices.fr::2c5c3454-cc7e-4880-90b3-8afd634889eb" providerId="AD" clId="Web-{2AE5B94F-084A-39A3-DD3B-9EA4FFD3BBAF}" dt="2023-07-22T16:14:41.010" v="833" actId="20577"/>
          <ac:spMkLst>
            <pc:docMk/>
            <pc:sldMk cId="3288657468" sldId="306"/>
            <ac:spMk id="7" creationId="{00000000-0000-0000-0000-000000000000}"/>
          </ac:spMkLst>
        </pc:spChg>
      </pc:sldChg>
      <pc:sldChg chg="addSp delSp modSp mod ord">
        <pc:chgData name="Samir MOKADDEM [VETUP]" userId="S::samir.mokaddem@wivetixservices.fr::2c5c3454-cc7e-4880-90b3-8afd634889eb" providerId="AD" clId="Web-{2AE5B94F-084A-39A3-DD3B-9EA4FFD3BBAF}" dt="2023-07-22T16:19:03.092" v="852"/>
        <pc:sldMkLst>
          <pc:docMk/>
          <pc:sldMk cId="2994110719" sldId="307"/>
        </pc:sldMkLst>
        <pc:picChg chg="add del mod">
          <ac:chgData name="Samir MOKADDEM [VETUP]" userId="S::samir.mokaddem@wivetixservices.fr::2c5c3454-cc7e-4880-90b3-8afd634889eb" providerId="AD" clId="Web-{2AE5B94F-084A-39A3-DD3B-9EA4FFD3BBAF}" dt="2023-07-22T16:19:03.092" v="852"/>
          <ac:picMkLst>
            <pc:docMk/>
            <pc:sldMk cId="2994110719" sldId="307"/>
            <ac:picMk id="2" creationId="{57BB16D4-F3FE-3E8A-3ADE-BC466B235012}"/>
          </ac:picMkLst>
        </pc:picChg>
      </pc:sldChg>
      <pc:sldChg chg="modSp mod">
        <pc:chgData name="Samir MOKADDEM [VETUP]" userId="S::samir.mokaddem@wivetixservices.fr::2c5c3454-cc7e-4880-90b3-8afd634889eb" providerId="AD" clId="Web-{2AE5B94F-084A-39A3-DD3B-9EA4FFD3BBAF}" dt="2023-07-22T15:45:15.618" v="354" actId="20577"/>
        <pc:sldMkLst>
          <pc:docMk/>
          <pc:sldMk cId="3701671500" sldId="308"/>
        </pc:sldMkLst>
        <pc:spChg chg="mod">
          <ac:chgData name="Samir MOKADDEM [VETUP]" userId="S::samir.mokaddem@wivetixservices.fr::2c5c3454-cc7e-4880-90b3-8afd634889eb" providerId="AD" clId="Web-{2AE5B94F-084A-39A3-DD3B-9EA4FFD3BBAF}" dt="2023-07-22T15:45:15.618" v="354" actId="20577"/>
          <ac:spMkLst>
            <pc:docMk/>
            <pc:sldMk cId="3701671500" sldId="308"/>
            <ac:spMk id="24" creationId="{3F136525-D2EE-B707-7D47-7DE84048137A}"/>
          </ac:spMkLst>
        </pc:spChg>
        <pc:picChg chg="mod">
          <ac:chgData name="Samir MOKADDEM [VETUP]" userId="S::samir.mokaddem@wivetixservices.fr::2c5c3454-cc7e-4880-90b3-8afd634889eb" providerId="AD" clId="Web-{2AE5B94F-084A-39A3-DD3B-9EA4FFD3BBAF}" dt="2023-07-22T15:43:42.507" v="322" actId="1076"/>
          <ac:picMkLst>
            <pc:docMk/>
            <pc:sldMk cId="3701671500" sldId="308"/>
            <ac:picMk id="2" creationId="{52852E38-3B53-223E-23F7-EA7091A28184}"/>
          </ac:picMkLst>
        </pc:picChg>
      </pc:sldChg>
      <pc:sldChg chg="del mod">
        <pc:chgData name="Samir MOKADDEM [VETUP]" userId="S::samir.mokaddem@wivetixservices.fr::2c5c3454-cc7e-4880-90b3-8afd634889eb" providerId="AD" clId="Web-{2AE5B94F-084A-39A3-DD3B-9EA4FFD3BBAF}" dt="2023-07-22T16:15:20.511" v="843"/>
        <pc:sldMkLst>
          <pc:docMk/>
          <pc:sldMk cId="2346366386" sldId="309"/>
        </pc:sldMkLst>
      </pc:sldChg>
      <pc:sldChg chg="del mod">
        <pc:chgData name="Samir MOKADDEM [VETUP]" userId="S::samir.mokaddem@wivetixservices.fr::2c5c3454-cc7e-4880-90b3-8afd634889eb" providerId="AD" clId="Web-{2AE5B94F-084A-39A3-DD3B-9EA4FFD3BBAF}" dt="2023-07-22T15:19:57.265" v="222"/>
        <pc:sldMkLst>
          <pc:docMk/>
          <pc:sldMk cId="3463163910" sldId="310"/>
        </pc:sldMkLst>
      </pc:sldChg>
      <pc:sldChg chg="delSp del mod">
        <pc:chgData name="Samir MOKADDEM [VETUP]" userId="S::samir.mokaddem@wivetixservices.fr::2c5c3454-cc7e-4880-90b3-8afd634889eb" providerId="AD" clId="Web-{2AE5B94F-084A-39A3-DD3B-9EA4FFD3BBAF}" dt="2023-07-22T16:22:29.361" v="858"/>
        <pc:sldMkLst>
          <pc:docMk/>
          <pc:sldMk cId="2377245484" sldId="311"/>
        </pc:sldMkLst>
        <pc:picChg chg="del">
          <ac:chgData name="Samir MOKADDEM [VETUP]" userId="S::samir.mokaddem@wivetixservices.fr::2c5c3454-cc7e-4880-90b3-8afd634889eb" providerId="AD" clId="Web-{2AE5B94F-084A-39A3-DD3B-9EA4FFD3BBAF}" dt="2023-07-22T16:18:55.092" v="848"/>
          <ac:picMkLst>
            <pc:docMk/>
            <pc:sldMk cId="2377245484" sldId="311"/>
            <ac:picMk id="15" creationId="{55867188-DB72-F419-EC26-BDF57222BBEC}"/>
          </ac:picMkLst>
        </pc:picChg>
      </pc:sldChg>
      <pc:sldChg chg="del mod">
        <pc:chgData name="Samir MOKADDEM [VETUP]" userId="S::samir.mokaddem@wivetixservices.fr::2c5c3454-cc7e-4880-90b3-8afd634889eb" providerId="AD" clId="Web-{2AE5B94F-084A-39A3-DD3B-9EA4FFD3BBAF}" dt="2023-07-22T15:02:04.404" v="39"/>
        <pc:sldMkLst>
          <pc:docMk/>
          <pc:sldMk cId="1824405662" sldId="312"/>
        </pc:sldMkLst>
      </pc:sldChg>
      <pc:sldChg chg="del mod">
        <pc:chgData name="Samir MOKADDEM [VETUP]" userId="S::samir.mokaddem@wivetixservices.fr::2c5c3454-cc7e-4880-90b3-8afd634889eb" providerId="AD" clId="Web-{2AE5B94F-084A-39A3-DD3B-9EA4FFD3BBAF}" dt="2023-07-22T15:02:35.764" v="52"/>
        <pc:sldMkLst>
          <pc:docMk/>
          <pc:sldMk cId="3921481729" sldId="313"/>
        </pc:sldMkLst>
      </pc:sldChg>
      <pc:sldChg chg="addSp delSp modSp mod">
        <pc:chgData name="Samir MOKADDEM [VETUP]" userId="S::samir.mokaddem@wivetixservices.fr::2c5c3454-cc7e-4880-90b3-8afd634889eb" providerId="AD" clId="Web-{2AE5B94F-084A-39A3-DD3B-9EA4FFD3BBAF}" dt="2023-07-22T16:41:47.724" v="920" actId="1076"/>
        <pc:sldMkLst>
          <pc:docMk/>
          <pc:sldMk cId="2756842850" sldId="314"/>
        </pc:sldMkLst>
        <pc:spChg chg="add del">
          <ac:chgData name="Samir MOKADDEM [VETUP]" userId="S::samir.mokaddem@wivetixservices.fr::2c5c3454-cc7e-4880-90b3-8afd634889eb" providerId="AD" clId="Web-{2AE5B94F-084A-39A3-DD3B-9EA4FFD3BBAF}" dt="2023-07-22T15:31:05.292" v="291"/>
          <ac:spMkLst>
            <pc:docMk/>
            <pc:sldMk cId="2756842850" sldId="314"/>
            <ac:spMk id="3" creationId="{66A5A47E-A3B0-BB78-9717-C58BF2F8FEE2}"/>
          </ac:spMkLst>
        </pc:spChg>
        <pc:spChg chg="del">
          <ac:chgData name="Samir MOKADDEM [VETUP]" userId="S::samir.mokaddem@wivetixservices.fr::2c5c3454-cc7e-4880-90b3-8afd634889eb" providerId="AD" clId="Web-{2AE5B94F-084A-39A3-DD3B-9EA4FFD3BBAF}" dt="2023-07-22T15:06:24.533" v="100"/>
          <ac:spMkLst>
            <pc:docMk/>
            <pc:sldMk cId="2756842850" sldId="314"/>
            <ac:spMk id="4" creationId="{89366B6B-590F-14A1-323F-BD0626627358}"/>
          </ac:spMkLst>
        </pc:spChg>
        <pc:spChg chg="mod">
          <ac:chgData name="Samir MOKADDEM [VETUP]" userId="S::samir.mokaddem@wivetixservices.fr::2c5c3454-cc7e-4880-90b3-8afd634889eb" providerId="AD" clId="Web-{2AE5B94F-084A-39A3-DD3B-9EA4FFD3BBAF}" dt="2023-07-22T16:14:05.431" v="817" actId="20577"/>
          <ac:spMkLst>
            <pc:docMk/>
            <pc:sldMk cId="2756842850" sldId="314"/>
            <ac:spMk id="7" creationId="{00000000-0000-0000-0000-000000000000}"/>
          </ac:spMkLst>
        </pc:spChg>
        <pc:picChg chg="add mod">
          <ac:chgData name="Samir MOKADDEM [VETUP]" userId="S::samir.mokaddem@wivetixservices.fr::2c5c3454-cc7e-4880-90b3-8afd634889eb" providerId="AD" clId="Web-{2AE5B94F-084A-39A3-DD3B-9EA4FFD3BBAF}" dt="2023-07-22T16:39:10.862" v="910" actId="1076"/>
          <ac:picMkLst>
            <pc:docMk/>
            <pc:sldMk cId="2756842850" sldId="314"/>
            <ac:picMk id="6" creationId="{B9281692-A74E-D060-C065-ED4754B0E62B}"/>
          </ac:picMkLst>
        </pc:picChg>
        <pc:picChg chg="add mod">
          <ac:chgData name="Samir MOKADDEM [VETUP]" userId="S::samir.mokaddem@wivetixservices.fr::2c5c3454-cc7e-4880-90b3-8afd634889eb" providerId="AD" clId="Web-{2AE5B94F-084A-39A3-DD3B-9EA4FFD3BBAF}" dt="2023-07-22T16:39:12.612" v="913" actId="1076"/>
          <ac:picMkLst>
            <pc:docMk/>
            <pc:sldMk cId="2756842850" sldId="314"/>
            <ac:picMk id="9" creationId="{82271887-9C9B-F373-C809-0A4C9BA8E3D7}"/>
          </ac:picMkLst>
        </pc:picChg>
        <pc:picChg chg="add mod">
          <ac:chgData name="Samir MOKADDEM [VETUP]" userId="S::samir.mokaddem@wivetixservices.fr::2c5c3454-cc7e-4880-90b3-8afd634889eb" providerId="AD" clId="Web-{2AE5B94F-084A-39A3-DD3B-9EA4FFD3BBAF}" dt="2023-07-22T16:39:15.800" v="914" actId="1076"/>
          <ac:picMkLst>
            <pc:docMk/>
            <pc:sldMk cId="2756842850" sldId="314"/>
            <ac:picMk id="11" creationId="{25B276C1-E978-98C7-D2BD-2BDADC701897}"/>
          </ac:picMkLst>
        </pc:picChg>
        <pc:picChg chg="add mod">
          <ac:chgData name="Samir MOKADDEM [VETUP]" userId="S::samir.mokaddem@wivetixservices.fr::2c5c3454-cc7e-4880-90b3-8afd634889eb" providerId="AD" clId="Web-{2AE5B94F-084A-39A3-DD3B-9EA4FFD3BBAF}" dt="2023-07-22T16:41:47.724" v="920" actId="1076"/>
          <ac:picMkLst>
            <pc:docMk/>
            <pc:sldMk cId="2756842850" sldId="314"/>
            <ac:picMk id="12" creationId="{1CBE545D-CA3A-D45D-8789-14FCB2A00B60}"/>
          </ac:picMkLst>
        </pc:picChg>
      </pc:sldChg>
      <pc:sldChg chg="del mod">
        <pc:chgData name="Samir MOKADDEM [VETUP]" userId="S::samir.mokaddem@wivetixservices.fr::2c5c3454-cc7e-4880-90b3-8afd634889eb" providerId="AD" clId="Web-{2AE5B94F-084A-39A3-DD3B-9EA4FFD3BBAF}" dt="2023-07-22T15:30:01.869" v="284"/>
        <pc:sldMkLst>
          <pc:docMk/>
          <pc:sldMk cId="4050178743" sldId="315"/>
        </pc:sldMkLst>
      </pc:sldChg>
      <pc:sldChg chg="del mod">
        <pc:chgData name="Samir MOKADDEM [VETUP]" userId="S::samir.mokaddem@wivetixservices.fr::2c5c3454-cc7e-4880-90b3-8afd634889eb" providerId="AD" clId="Web-{2AE5B94F-084A-39A3-DD3B-9EA4FFD3BBAF}" dt="2023-07-22T15:30:03.103" v="285"/>
        <pc:sldMkLst>
          <pc:docMk/>
          <pc:sldMk cId="26693687" sldId="316"/>
        </pc:sldMkLst>
      </pc:sldChg>
      <pc:sldChg chg="addSp delSp modSp add del mod ord modClrScheme delDesignElem chgLayout">
        <pc:chgData name="Samir MOKADDEM [VETUP]" userId="S::samir.mokaddem@wivetixservices.fr::2c5c3454-cc7e-4880-90b3-8afd634889eb" providerId="AD" clId="Web-{2AE5B94F-084A-39A3-DD3B-9EA4FFD3BBAF}" dt="2023-07-22T15:20:04.656" v="223"/>
        <pc:sldMkLst>
          <pc:docMk/>
          <pc:sldMk cId="3316378501" sldId="317"/>
        </pc:sldMkLst>
        <pc:spChg chg="add mod">
          <ac:chgData name="Samir MOKADDEM [VETUP]" userId="S::samir.mokaddem@wivetixservices.fr::2c5c3454-cc7e-4880-90b3-8afd634889eb" providerId="AD" clId="Web-{2AE5B94F-084A-39A3-DD3B-9EA4FFD3BBAF}" dt="2023-07-22T14:55:19.131" v="24"/>
          <ac:spMkLst>
            <pc:docMk/>
            <pc:sldMk cId="3316378501" sldId="317"/>
            <ac:spMk id="2" creationId="{AFDCCDE1-22A4-EE1E-43B2-EC92E2BEDF59}"/>
          </ac:spMkLst>
        </pc:spChg>
        <pc:spChg chg="add mod">
          <ac:chgData name="Samir MOKADDEM [VETUP]" userId="S::samir.mokaddem@wivetixservices.fr::2c5c3454-cc7e-4880-90b3-8afd634889eb" providerId="AD" clId="Web-{2AE5B94F-084A-39A3-DD3B-9EA4FFD3BBAF}" dt="2023-07-22T14:55:19.131" v="24"/>
          <ac:spMkLst>
            <pc:docMk/>
            <pc:sldMk cId="3316378501" sldId="317"/>
            <ac:spMk id="3" creationId="{AA901A08-6D5F-493A-E077-06A31DAC8A1A}"/>
          </ac:spMkLst>
        </pc:spChg>
        <pc:spChg chg="del">
          <ac:chgData name="Samir MOKADDEM [VETUP]" userId="S::samir.mokaddem@wivetixservices.fr::2c5c3454-cc7e-4880-90b3-8afd634889eb" providerId="AD" clId="Web-{2AE5B94F-084A-39A3-DD3B-9EA4FFD3BBAF}" dt="2023-07-22T14:55:19.131" v="24"/>
          <ac:spMkLst>
            <pc:docMk/>
            <pc:sldMk cId="3316378501" sldId="317"/>
            <ac:spMk id="69" creationId="{EDB4298B-514D-4087-BFCF-5E0B7C9A9979}"/>
          </ac:spMkLst>
        </pc:spChg>
        <pc:grpChg chg="del">
          <ac:chgData name="Samir MOKADDEM [VETUP]" userId="S::samir.mokaddem@wivetixservices.fr::2c5c3454-cc7e-4880-90b3-8afd634889eb" providerId="AD" clId="Web-{2AE5B94F-084A-39A3-DD3B-9EA4FFD3BBAF}" dt="2023-07-22T14:55:19.131" v="24"/>
          <ac:grpSpMkLst>
            <pc:docMk/>
            <pc:sldMk cId="3316378501" sldId="317"/>
            <ac:grpSpMk id="71" creationId="{04250D78-05C1-41CC-8744-FF361296252F}"/>
          </ac:grpSpMkLst>
        </pc:grpChg>
      </pc:sldChg>
      <pc:sldChg chg="addSp delSp modSp add mod ord replId modClrScheme chgLayout">
        <pc:chgData name="Samir MOKADDEM [VETUP]" userId="S::samir.mokaddem@wivetixservices.fr::2c5c3454-cc7e-4880-90b3-8afd634889eb" providerId="AD" clId="Web-{2AE5B94F-084A-39A3-DD3B-9EA4FFD3BBAF}" dt="2023-07-22T15:28:58.086" v="274"/>
        <pc:sldMkLst>
          <pc:docMk/>
          <pc:sldMk cId="175253448" sldId="318"/>
        </pc:sldMkLst>
        <pc:spChg chg="add mod">
          <ac:chgData name="Samir MOKADDEM [VETUP]" userId="S::samir.mokaddem@wivetixservices.fr::2c5c3454-cc7e-4880-90b3-8afd634889eb" providerId="AD" clId="Web-{2AE5B94F-084A-39A3-DD3B-9EA4FFD3BBAF}" dt="2023-07-22T15:14:02.900" v="127"/>
          <ac:spMkLst>
            <pc:docMk/>
            <pc:sldMk cId="175253448" sldId="318"/>
            <ac:spMk id="2" creationId="{811C4B80-D6ED-CDB5-EE9E-ADD0C6AC099E}"/>
          </ac:spMkLst>
        </pc:spChg>
        <pc:spChg chg="add del mod">
          <ac:chgData name="Samir MOKADDEM [VETUP]" userId="S::samir.mokaddem@wivetixservices.fr::2c5c3454-cc7e-4880-90b3-8afd634889eb" providerId="AD" clId="Web-{2AE5B94F-084A-39A3-DD3B-9EA4FFD3BBAF}" dt="2023-07-22T15:08:18.082" v="115"/>
          <ac:spMkLst>
            <pc:docMk/>
            <pc:sldMk cId="175253448" sldId="318"/>
            <ac:spMk id="3" creationId="{6D60D8D3-A273-BF4D-5C6A-AC3FE11C979C}"/>
          </ac:spMkLst>
        </pc:spChg>
        <pc:spChg chg="add mod">
          <ac:chgData name="Samir MOKADDEM [VETUP]" userId="S::samir.mokaddem@wivetixservices.fr::2c5c3454-cc7e-4880-90b3-8afd634889eb" providerId="AD" clId="Web-{2AE5B94F-084A-39A3-DD3B-9EA4FFD3BBAF}" dt="2023-07-22T15:14:23.197" v="129" actId="1076"/>
          <ac:spMkLst>
            <pc:docMk/>
            <pc:sldMk cId="175253448" sldId="318"/>
            <ac:spMk id="4" creationId="{1CF365D3-401C-4235-D2D9-90FFD4491A50}"/>
          </ac:spMkLst>
        </pc:spChg>
        <pc:spChg chg="mod">
          <ac:chgData name="Samir MOKADDEM [VETUP]" userId="S::samir.mokaddem@wivetixservices.fr::2c5c3454-cc7e-4880-90b3-8afd634889eb" providerId="AD" clId="Web-{2AE5B94F-084A-39A3-DD3B-9EA4FFD3BBAF}" dt="2023-07-22T15:06:34.736" v="101" actId="1076"/>
          <ac:spMkLst>
            <pc:docMk/>
            <pc:sldMk cId="175253448" sldId="318"/>
            <ac:spMk id="8" creationId="{BD2CAB92-7CD6-6BE0-C9E7-31327325BD55}"/>
          </ac:spMkLst>
        </pc:spChg>
        <pc:spChg chg="add del mod">
          <ac:chgData name="Samir MOKADDEM [VETUP]" userId="S::samir.mokaddem@wivetixservices.fr::2c5c3454-cc7e-4880-90b3-8afd634889eb" providerId="AD" clId="Web-{2AE5B94F-084A-39A3-DD3B-9EA4FFD3BBAF}" dt="2023-07-22T15:02:15.451" v="41"/>
          <ac:spMkLst>
            <pc:docMk/>
            <pc:sldMk cId="175253448" sldId="318"/>
            <ac:spMk id="13" creationId="{5FDEEFBE-7768-01D9-FD01-F4DC7560F7A9}"/>
          </ac:spMkLst>
        </pc:spChg>
        <pc:picChg chg="add">
          <ac:chgData name="Samir MOKADDEM [VETUP]" userId="S::samir.mokaddem@wivetixservices.fr::2c5c3454-cc7e-4880-90b3-8afd634889eb" providerId="AD" clId="Web-{2AE5B94F-084A-39A3-DD3B-9EA4FFD3BBAF}" dt="2023-07-22T15:14:15.322" v="128"/>
          <ac:picMkLst>
            <pc:docMk/>
            <pc:sldMk cId="175253448" sldId="318"/>
            <ac:picMk id="6" creationId="{931B661C-9267-65D0-F4D9-63D617CFB1B1}"/>
          </ac:picMkLst>
        </pc:picChg>
      </pc:sldChg>
      <pc:sldChg chg="add del replId">
        <pc:chgData name="Samir MOKADDEM [VETUP]" userId="S::samir.mokaddem@wivetixservices.fr::2c5c3454-cc7e-4880-90b3-8afd634889eb" providerId="AD" clId="Web-{2AE5B94F-084A-39A3-DD3B-9EA4FFD3BBAF}" dt="2023-07-22T16:15:21.229" v="844"/>
        <pc:sldMkLst>
          <pc:docMk/>
          <pc:sldMk cId="3214937876" sldId="319"/>
        </pc:sldMkLst>
      </pc:sldChg>
      <pc:sldChg chg="addSp delSp modSp add del ord replId">
        <pc:chgData name="Samir MOKADDEM [VETUP]" userId="S::samir.mokaddem@wivetixservices.fr::2c5c3454-cc7e-4880-90b3-8afd634889eb" providerId="AD" clId="Web-{2AE5B94F-084A-39A3-DD3B-9EA4FFD3BBAF}" dt="2023-07-22T15:28:52.289" v="273"/>
        <pc:sldMkLst>
          <pc:docMk/>
          <pc:sldMk cId="3541406723" sldId="320"/>
        </pc:sldMkLst>
        <pc:spChg chg="mod">
          <ac:chgData name="Samir MOKADDEM [VETUP]" userId="S::samir.mokaddem@wivetixservices.fr::2c5c3454-cc7e-4880-90b3-8afd634889eb" providerId="AD" clId="Web-{2AE5B94F-084A-39A3-DD3B-9EA4FFD3BBAF}" dt="2023-07-22T15:28:03.851" v="255" actId="688"/>
          <ac:spMkLst>
            <pc:docMk/>
            <pc:sldMk cId="3541406723" sldId="320"/>
            <ac:spMk id="2" creationId="{811C4B80-D6ED-CDB5-EE9E-ADD0C6AC099E}"/>
          </ac:spMkLst>
        </pc:spChg>
        <pc:spChg chg="add del">
          <ac:chgData name="Samir MOKADDEM [VETUP]" userId="S::samir.mokaddem@wivetixservices.fr::2c5c3454-cc7e-4880-90b3-8afd634889eb" providerId="AD" clId="Web-{2AE5B94F-084A-39A3-DD3B-9EA4FFD3BBAF}" dt="2023-07-22T15:27:58.601" v="253"/>
          <ac:spMkLst>
            <pc:docMk/>
            <pc:sldMk cId="3541406723" sldId="320"/>
            <ac:spMk id="3" creationId="{1944E270-0CA3-431C-0566-DE55BCE6CFA3}"/>
          </ac:spMkLst>
        </pc:spChg>
        <pc:spChg chg="mod">
          <ac:chgData name="Samir MOKADDEM [VETUP]" userId="S::samir.mokaddem@wivetixservices.fr::2c5c3454-cc7e-4880-90b3-8afd634889eb" providerId="AD" clId="Web-{2AE5B94F-084A-39A3-DD3B-9EA4FFD3BBAF}" dt="2023-07-22T15:28:45.055" v="272" actId="1076"/>
          <ac:spMkLst>
            <pc:docMk/>
            <pc:sldMk cId="3541406723" sldId="320"/>
            <ac:spMk id="8" creationId="{BD2CAB92-7CD6-6BE0-C9E7-31327325BD55}"/>
          </ac:spMkLst>
        </pc:spChg>
      </pc:sldChg>
      <pc:sldChg chg="addSp delSp modSp add ord replId">
        <pc:chgData name="Samir MOKADDEM [VETUP]" userId="S::samir.mokaddem@wivetixservices.fr::2c5c3454-cc7e-4880-90b3-8afd634889eb" providerId="AD" clId="Web-{2AE5B94F-084A-39A3-DD3B-9EA4FFD3BBAF}" dt="2023-07-22T15:41:36.474" v="318" actId="1076"/>
        <pc:sldMkLst>
          <pc:docMk/>
          <pc:sldMk cId="2214634849" sldId="321"/>
        </pc:sldMkLst>
        <pc:picChg chg="add mod">
          <ac:chgData name="Samir MOKADDEM [VETUP]" userId="S::samir.mokaddem@wivetixservices.fr::2c5c3454-cc7e-4880-90b3-8afd634889eb" providerId="AD" clId="Web-{2AE5B94F-084A-39A3-DD3B-9EA4FFD3BBAF}" dt="2023-07-22T15:41:36.474" v="318" actId="1076"/>
          <ac:picMkLst>
            <pc:docMk/>
            <pc:sldMk cId="2214634849" sldId="321"/>
            <ac:picMk id="2" creationId="{B3E29CA3-27DA-00A6-694D-0D7C39532968}"/>
          </ac:picMkLst>
        </pc:picChg>
        <pc:picChg chg="del">
          <ac:chgData name="Samir MOKADDEM [VETUP]" userId="S::samir.mokaddem@wivetixservices.fr::2c5c3454-cc7e-4880-90b3-8afd634889eb" providerId="AD" clId="Web-{2AE5B94F-084A-39A3-DD3B-9EA4FFD3BBAF}" dt="2023-07-22T15:41:00.067" v="313"/>
          <ac:picMkLst>
            <pc:docMk/>
            <pc:sldMk cId="2214634849" sldId="321"/>
            <ac:picMk id="5" creationId="{E44A93F6-3F6F-9A0A-0367-645468EF9DE8}"/>
          </ac:picMkLst>
        </pc:picChg>
        <pc:picChg chg="del">
          <ac:chgData name="Samir MOKADDEM [VETUP]" userId="S::samir.mokaddem@wivetixservices.fr::2c5c3454-cc7e-4880-90b3-8afd634889eb" providerId="AD" clId="Web-{2AE5B94F-084A-39A3-DD3B-9EA4FFD3BBAF}" dt="2023-07-22T15:40:59.379" v="312"/>
          <ac:picMkLst>
            <pc:docMk/>
            <pc:sldMk cId="2214634849" sldId="321"/>
            <ac:picMk id="7" creationId="{47526BB3-8D94-A88B-B427-17F5124272B6}"/>
          </ac:picMkLst>
        </pc:picChg>
      </pc:sldChg>
      <pc:sldChg chg="addSp delSp modSp add replId">
        <pc:chgData name="Samir MOKADDEM [VETUP]" userId="S::samir.mokaddem@wivetixservices.fr::2c5c3454-cc7e-4880-90b3-8afd634889eb" providerId="AD" clId="Web-{2AE5B94F-084A-39A3-DD3B-9EA4FFD3BBAF}" dt="2023-07-22T16:30:23.650" v="872"/>
        <pc:sldMkLst>
          <pc:docMk/>
          <pc:sldMk cId="1624170836" sldId="322"/>
        </pc:sldMkLst>
        <pc:picChg chg="add del mod">
          <ac:chgData name="Samir MOKADDEM [VETUP]" userId="S::samir.mokaddem@wivetixservices.fr::2c5c3454-cc7e-4880-90b3-8afd634889eb" providerId="AD" clId="Web-{2AE5B94F-084A-39A3-DD3B-9EA4FFD3BBAF}" dt="2023-07-22T16:24:24.723" v="869"/>
          <ac:picMkLst>
            <pc:docMk/>
            <pc:sldMk cId="1624170836" sldId="322"/>
            <ac:picMk id="5" creationId="{FA0843DC-C7B4-B9F7-E862-3001F768C54E}"/>
          </ac:picMkLst>
        </pc:picChg>
        <pc:picChg chg="add del">
          <ac:chgData name="Samir MOKADDEM [VETUP]" userId="S::samir.mokaddem@wivetixservices.fr::2c5c3454-cc7e-4880-90b3-8afd634889eb" providerId="AD" clId="Web-{2AE5B94F-084A-39A3-DD3B-9EA4FFD3BBAF}" dt="2023-07-22T16:25:06.114" v="871"/>
          <ac:picMkLst>
            <pc:docMk/>
            <pc:sldMk cId="1624170836" sldId="322"/>
            <ac:picMk id="6" creationId="{D2EF5497-15C7-DB66-A9A5-30A5E6A45FC1}"/>
          </ac:picMkLst>
        </pc:picChg>
        <pc:picChg chg="add mod">
          <ac:chgData name="Samir MOKADDEM [VETUP]" userId="S::samir.mokaddem@wivetixservices.fr::2c5c3454-cc7e-4880-90b3-8afd634889eb" providerId="AD" clId="Web-{2AE5B94F-084A-39A3-DD3B-9EA4FFD3BBAF}" dt="2023-07-22T16:30:23.650" v="872"/>
          <ac:picMkLst>
            <pc:docMk/>
            <pc:sldMk cId="1624170836" sldId="322"/>
            <ac:picMk id="7" creationId="{953BE317-4008-5539-9FAD-0F7BE80214F8}"/>
          </ac:picMkLst>
        </pc:picChg>
      </pc:sldChg>
      <pc:sldChg chg="addSp delSp modSp add replId">
        <pc:chgData name="Samir MOKADDEM [VETUP]" userId="S::samir.mokaddem@wivetixservices.fr::2c5c3454-cc7e-4880-90b3-8afd634889eb" providerId="AD" clId="Web-{2AE5B94F-084A-39A3-DD3B-9EA4FFD3BBAF}" dt="2023-07-22T16:52:39.219" v="1063"/>
        <pc:sldMkLst>
          <pc:docMk/>
          <pc:sldMk cId="1833089030" sldId="323"/>
        </pc:sldMkLst>
        <pc:spChg chg="add del">
          <ac:chgData name="Samir MOKADDEM [VETUP]" userId="S::samir.mokaddem@wivetixservices.fr::2c5c3454-cc7e-4880-90b3-8afd634889eb" providerId="AD" clId="Web-{2AE5B94F-084A-39A3-DD3B-9EA4FFD3BBAF}" dt="2023-07-22T16:52:39.219" v="1063"/>
          <ac:spMkLst>
            <pc:docMk/>
            <pc:sldMk cId="1833089030" sldId="323"/>
            <ac:spMk id="4" creationId="{B9FD8C50-7ED1-95AD-DEDA-762FBE1C7B66}"/>
          </ac:spMkLst>
        </pc:spChg>
        <pc:spChg chg="add mod">
          <ac:chgData name="Samir MOKADDEM [VETUP]" userId="S::samir.mokaddem@wivetixservices.fr::2c5c3454-cc7e-4880-90b3-8afd634889eb" providerId="AD" clId="Web-{2AE5B94F-084A-39A3-DD3B-9EA4FFD3BBAF}" dt="2023-07-22T16:52:38.344" v="1062" actId="20577"/>
          <ac:spMkLst>
            <pc:docMk/>
            <pc:sldMk cId="1833089030" sldId="323"/>
            <ac:spMk id="5" creationId="{CB46FF6F-87C4-E093-60DD-3F31F8DC7098}"/>
          </ac:spMkLst>
        </pc:spChg>
        <pc:spChg chg="mod">
          <ac:chgData name="Samir MOKADDEM [VETUP]" userId="S::samir.mokaddem@wivetixservices.fr::2c5c3454-cc7e-4880-90b3-8afd634889eb" providerId="AD" clId="Web-{2AE5B94F-084A-39A3-DD3B-9EA4FFD3BBAF}" dt="2023-07-22T16:14:15.338" v="821" actId="20577"/>
          <ac:spMkLst>
            <pc:docMk/>
            <pc:sldMk cId="1833089030" sldId="323"/>
            <ac:spMk id="7" creationId="{00000000-0000-0000-0000-000000000000}"/>
          </ac:spMkLst>
        </pc:spChg>
        <pc:spChg chg="mod">
          <ac:chgData name="Samir MOKADDEM [VETUP]" userId="S::samir.mokaddem@wivetixservices.fr::2c5c3454-cc7e-4880-90b3-8afd634889eb" providerId="AD" clId="Web-{2AE5B94F-084A-39A3-DD3B-9EA4FFD3BBAF}" dt="2023-07-22T15:49:35.220" v="376" actId="20577"/>
          <ac:spMkLst>
            <pc:docMk/>
            <pc:sldMk cId="1833089030" sldId="323"/>
            <ac:spMk id="8" creationId="{C103F572-EAB0-494E-6EA3-E1A69004DB7A}"/>
          </ac:spMkLst>
        </pc:spChg>
        <pc:picChg chg="add mod">
          <ac:chgData name="Samir MOKADDEM [VETUP]" userId="S::samir.mokaddem@wivetixservices.fr::2c5c3454-cc7e-4880-90b3-8afd634889eb" providerId="AD" clId="Web-{2AE5B94F-084A-39A3-DD3B-9EA4FFD3BBAF}" dt="2023-07-22T15:50:36.111" v="381" actId="1076"/>
          <ac:picMkLst>
            <pc:docMk/>
            <pc:sldMk cId="1833089030" sldId="323"/>
            <ac:picMk id="3" creationId="{E46B0967-AFC3-4D7E-9A18-0292DE13F1EF}"/>
          </ac:picMkLst>
        </pc:picChg>
        <pc:picChg chg="del">
          <ac:chgData name="Samir MOKADDEM [VETUP]" userId="S::samir.mokaddem@wivetixservices.fr::2c5c3454-cc7e-4880-90b3-8afd634889eb" providerId="AD" clId="Web-{2AE5B94F-084A-39A3-DD3B-9EA4FFD3BBAF}" dt="2023-07-22T15:49:38.423" v="377"/>
          <ac:picMkLst>
            <pc:docMk/>
            <pc:sldMk cId="1833089030" sldId="323"/>
            <ac:picMk id="11" creationId="{2B328207-98B9-4F01-8D6C-FCC4D2F9ADCD}"/>
          </ac:picMkLst>
        </pc:picChg>
        <pc:picChg chg="del">
          <ac:chgData name="Samir MOKADDEM [VETUP]" userId="S::samir.mokaddem@wivetixservices.fr::2c5c3454-cc7e-4880-90b3-8afd634889eb" providerId="AD" clId="Web-{2AE5B94F-084A-39A3-DD3B-9EA4FFD3BBAF}" dt="2023-07-22T15:49:39.720" v="379"/>
          <ac:picMkLst>
            <pc:docMk/>
            <pc:sldMk cId="1833089030" sldId="323"/>
            <ac:picMk id="8194" creationId="{62A646F8-674E-BCEC-25C4-1BF9ABA5813B}"/>
          </ac:picMkLst>
        </pc:picChg>
        <pc:picChg chg="del">
          <ac:chgData name="Samir MOKADDEM [VETUP]" userId="S::samir.mokaddem@wivetixservices.fr::2c5c3454-cc7e-4880-90b3-8afd634889eb" providerId="AD" clId="Web-{2AE5B94F-084A-39A3-DD3B-9EA4FFD3BBAF}" dt="2023-07-22T15:49:39.673" v="378"/>
          <ac:picMkLst>
            <pc:docMk/>
            <pc:sldMk cId="1833089030" sldId="323"/>
            <ac:picMk id="8200" creationId="{B245289E-C66F-8370-E757-866BF602EF1C}"/>
          </ac:picMkLst>
        </pc:picChg>
      </pc:sldChg>
      <pc:sldChg chg="modSp add ord replId">
        <pc:chgData name="Samir MOKADDEM [VETUP]" userId="S::samir.mokaddem@wivetixservices.fr::2c5c3454-cc7e-4880-90b3-8afd634889eb" providerId="AD" clId="Web-{2AE5B94F-084A-39A3-DD3B-9EA4FFD3BBAF}" dt="2023-07-22T16:12:23.305" v="812"/>
        <pc:sldMkLst>
          <pc:docMk/>
          <pc:sldMk cId="3851389959" sldId="324"/>
        </pc:sldMkLst>
        <pc:spChg chg="mod">
          <ac:chgData name="Samir MOKADDEM [VETUP]" userId="S::samir.mokaddem@wivetixservices.fr::2c5c3454-cc7e-4880-90b3-8afd634889eb" providerId="AD" clId="Web-{2AE5B94F-084A-39A3-DD3B-9EA4FFD3BBAF}" dt="2023-07-22T15:53:33.661" v="414" actId="1076"/>
          <ac:spMkLst>
            <pc:docMk/>
            <pc:sldMk cId="3851389959" sldId="324"/>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2:49.164" v="813"/>
        <pc:sldMkLst>
          <pc:docMk/>
          <pc:sldMk cId="4252285749" sldId="325"/>
        </pc:sldMkLst>
        <pc:spChg chg="mod">
          <ac:chgData name="Samir MOKADDEM [VETUP]" userId="S::samir.mokaddem@wivetixservices.fr::2c5c3454-cc7e-4880-90b3-8afd634889eb" providerId="AD" clId="Web-{2AE5B94F-084A-39A3-DD3B-9EA4FFD3BBAF}" dt="2023-07-22T15:54:03.302" v="441" actId="20577"/>
          <ac:spMkLst>
            <pc:docMk/>
            <pc:sldMk cId="4252285749" sldId="325"/>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3:30.696" v="814"/>
        <pc:sldMkLst>
          <pc:docMk/>
          <pc:sldMk cId="256728557" sldId="326"/>
        </pc:sldMkLst>
        <pc:spChg chg="mod">
          <ac:chgData name="Samir MOKADDEM [VETUP]" userId="S::samir.mokaddem@wivetixservices.fr::2c5c3454-cc7e-4880-90b3-8afd634889eb" providerId="AD" clId="Web-{2AE5B94F-084A-39A3-DD3B-9EA4FFD3BBAF}" dt="2023-07-22T15:54:45.037" v="462" actId="20577"/>
          <ac:spMkLst>
            <pc:docMk/>
            <pc:sldMk cId="256728557" sldId="326"/>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3:53.665" v="815"/>
        <pc:sldMkLst>
          <pc:docMk/>
          <pc:sldMk cId="1222854919" sldId="327"/>
        </pc:sldMkLst>
        <pc:spChg chg="mod">
          <ac:chgData name="Samir MOKADDEM [VETUP]" userId="S::samir.mokaddem@wivetixservices.fr::2c5c3454-cc7e-4880-90b3-8afd634889eb" providerId="AD" clId="Web-{2AE5B94F-084A-39A3-DD3B-9EA4FFD3BBAF}" dt="2023-07-22T15:54:53.069" v="475" actId="20577"/>
          <ac:spMkLst>
            <pc:docMk/>
            <pc:sldMk cId="1222854919" sldId="327"/>
            <ac:spMk id="8" creationId="{BD2CAB92-7CD6-6BE0-C9E7-31327325BD55}"/>
          </ac:spMkLst>
        </pc:spChg>
      </pc:sldChg>
      <pc:sldChg chg="add del replId">
        <pc:chgData name="Samir MOKADDEM [VETUP]" userId="S::samir.mokaddem@wivetixservices.fr::2c5c3454-cc7e-4880-90b3-8afd634889eb" providerId="AD" clId="Web-{2AE5B94F-084A-39A3-DD3B-9EA4FFD3BBAF}" dt="2023-07-22T15:54:15.740" v="445"/>
        <pc:sldMkLst>
          <pc:docMk/>
          <pc:sldMk cId="2727842159" sldId="327"/>
        </pc:sldMkLst>
      </pc:sldChg>
      <pc:sldChg chg="modSp add del replId">
        <pc:chgData name="Samir MOKADDEM [VETUP]" userId="S::samir.mokaddem@wivetixservices.fr::2c5c3454-cc7e-4880-90b3-8afd634889eb" providerId="AD" clId="Web-{2AE5B94F-084A-39A3-DD3B-9EA4FFD3BBAF}" dt="2023-07-22T15:57:49.212" v="555"/>
        <pc:sldMkLst>
          <pc:docMk/>
          <pc:sldMk cId="4189503788" sldId="328"/>
        </pc:sldMkLst>
        <pc:spChg chg="mod">
          <ac:chgData name="Samir MOKADDEM [VETUP]" userId="S::samir.mokaddem@wivetixservices.fr::2c5c3454-cc7e-4880-90b3-8afd634889eb" providerId="AD" clId="Web-{2AE5B94F-084A-39A3-DD3B-9EA4FFD3BBAF}" dt="2023-07-22T15:56:43.492" v="547" actId="20577"/>
          <ac:spMkLst>
            <pc:docMk/>
            <pc:sldMk cId="4189503788" sldId="328"/>
            <ac:spMk id="8" creationId="{BD2CAB92-7CD6-6BE0-C9E7-31327325BD55}"/>
          </ac:spMkLst>
        </pc:spChg>
      </pc:sldChg>
      <pc:sldChg chg="add del replId">
        <pc:chgData name="Samir MOKADDEM [VETUP]" userId="S::samir.mokaddem@wivetixservices.fr::2c5c3454-cc7e-4880-90b3-8afd634889eb" providerId="AD" clId="Web-{2AE5B94F-084A-39A3-DD3B-9EA4FFD3BBAF}" dt="2023-07-22T16:11:46.054" v="811"/>
        <pc:sldMkLst>
          <pc:docMk/>
          <pc:sldMk cId="2744817368" sldId="329"/>
        </pc:sldMkLst>
      </pc:sldChg>
      <pc:sldChg chg="modSp add ord replId">
        <pc:chgData name="Samir MOKADDEM [VETUP]" userId="S::samir.mokaddem@wivetixservices.fr::2c5c3454-cc7e-4880-90b3-8afd634889eb" providerId="AD" clId="Web-{2AE5B94F-084A-39A3-DD3B-9EA4FFD3BBAF}" dt="2023-07-22T16:15:15.448" v="840"/>
        <pc:sldMkLst>
          <pc:docMk/>
          <pc:sldMk cId="2659165526" sldId="330"/>
        </pc:sldMkLst>
        <pc:spChg chg="mod">
          <ac:chgData name="Samir MOKADDEM [VETUP]" userId="S::samir.mokaddem@wivetixservices.fr::2c5c3454-cc7e-4880-90b3-8afd634889eb" providerId="AD" clId="Web-{2AE5B94F-084A-39A3-DD3B-9EA4FFD3BBAF}" dt="2023-07-22T16:09:28.583" v="784" actId="20577"/>
          <ac:spMkLst>
            <pc:docMk/>
            <pc:sldMk cId="2659165526" sldId="330"/>
            <ac:spMk id="8" creationId="{BD2CAB92-7CD6-6BE0-C9E7-31327325BD55}"/>
          </ac:spMkLst>
        </pc:spChg>
      </pc:sldChg>
      <pc:sldChg chg="add del replId">
        <pc:chgData name="Samir MOKADDEM [VETUP]" userId="S::samir.mokaddem@wivetixservices.fr::2c5c3454-cc7e-4880-90b3-8afd634889eb" providerId="AD" clId="Web-{2AE5B94F-084A-39A3-DD3B-9EA4FFD3BBAF}" dt="2023-07-22T15:57:48.540" v="554"/>
        <pc:sldMkLst>
          <pc:docMk/>
          <pc:sldMk cId="3114137532" sldId="331"/>
        </pc:sldMkLst>
      </pc:sldChg>
      <pc:sldChg chg="modSp add ord replId">
        <pc:chgData name="Samir MOKADDEM [VETUP]" userId="S::samir.mokaddem@wivetixservices.fr::2c5c3454-cc7e-4880-90b3-8afd634889eb" providerId="AD" clId="Web-{2AE5B94F-084A-39A3-DD3B-9EA4FFD3BBAF}" dt="2023-07-22T16:15:15.432" v="839"/>
        <pc:sldMkLst>
          <pc:docMk/>
          <pc:sldMk cId="3183345204" sldId="331"/>
        </pc:sldMkLst>
        <pc:spChg chg="mod">
          <ac:chgData name="Samir MOKADDEM [VETUP]" userId="S::samir.mokaddem@wivetixservices.fr::2c5c3454-cc7e-4880-90b3-8afd634889eb" providerId="AD" clId="Web-{2AE5B94F-084A-39A3-DD3B-9EA4FFD3BBAF}" dt="2023-07-22T16:09:02.208" v="778" actId="20577"/>
          <ac:spMkLst>
            <pc:docMk/>
            <pc:sldMk cId="3183345204" sldId="331"/>
            <ac:spMk id="8" creationId="{BD2CAB92-7CD6-6BE0-C9E7-31327325BD55}"/>
          </ac:spMkLst>
        </pc:spChg>
      </pc:sldChg>
      <pc:sldChg chg="modSp add del replId">
        <pc:chgData name="Samir MOKADDEM [VETUP]" userId="S::samir.mokaddem@wivetixservices.fr::2c5c3454-cc7e-4880-90b3-8afd634889eb" providerId="AD" clId="Web-{2AE5B94F-084A-39A3-DD3B-9EA4FFD3BBAF}" dt="2023-07-22T16:11:07.725" v="809"/>
        <pc:sldMkLst>
          <pc:docMk/>
          <pc:sldMk cId="1679294373" sldId="332"/>
        </pc:sldMkLst>
        <pc:spChg chg="mod">
          <ac:chgData name="Samir MOKADDEM [VETUP]" userId="S::samir.mokaddem@wivetixservices.fr::2c5c3454-cc7e-4880-90b3-8afd634889eb" providerId="AD" clId="Web-{2AE5B94F-084A-39A3-DD3B-9EA4FFD3BBAF}" dt="2023-07-22T16:09:35.880" v="785" actId="20577"/>
          <ac:spMkLst>
            <pc:docMk/>
            <pc:sldMk cId="1679294373" sldId="332"/>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5:30.589" v="845"/>
        <pc:sldMkLst>
          <pc:docMk/>
          <pc:sldMk cId="3051844454" sldId="333"/>
        </pc:sldMkLst>
        <pc:spChg chg="mod">
          <ac:chgData name="Samir MOKADDEM [VETUP]" userId="S::samir.mokaddem@wivetixservices.fr::2c5c3454-cc7e-4880-90b3-8afd634889eb" providerId="AD" clId="Web-{2AE5B94F-084A-39A3-DD3B-9EA4FFD3BBAF}" dt="2023-07-22T16:07:03.503" v="764" actId="20577"/>
          <ac:spMkLst>
            <pc:docMk/>
            <pc:sldMk cId="3051844454" sldId="333"/>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5:15.432" v="838"/>
        <pc:sldMkLst>
          <pc:docMk/>
          <pc:sldMk cId="924151492" sldId="334"/>
        </pc:sldMkLst>
        <pc:spChg chg="mod">
          <ac:chgData name="Samir MOKADDEM [VETUP]" userId="S::samir.mokaddem@wivetixservices.fr::2c5c3454-cc7e-4880-90b3-8afd634889eb" providerId="AD" clId="Web-{2AE5B94F-084A-39A3-DD3B-9EA4FFD3BBAF}" dt="2023-07-22T16:10:55.147" v="808" actId="20577"/>
          <ac:spMkLst>
            <pc:docMk/>
            <pc:sldMk cId="924151492" sldId="334"/>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5:15.432" v="837"/>
        <pc:sldMkLst>
          <pc:docMk/>
          <pc:sldMk cId="4205238177" sldId="335"/>
        </pc:sldMkLst>
        <pc:spChg chg="mod">
          <ac:chgData name="Samir MOKADDEM [VETUP]" userId="S::samir.mokaddem@wivetixservices.fr::2c5c3454-cc7e-4880-90b3-8afd634889eb" providerId="AD" clId="Web-{2AE5B94F-084A-39A3-DD3B-9EA4FFD3BBAF}" dt="2023-07-22T16:10:32.818" v="804" actId="20577"/>
          <ac:spMkLst>
            <pc:docMk/>
            <pc:sldMk cId="4205238177" sldId="335"/>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5:15.432" v="836"/>
        <pc:sldMkLst>
          <pc:docMk/>
          <pc:sldMk cId="2142185435" sldId="336"/>
        </pc:sldMkLst>
        <pc:spChg chg="mod">
          <ac:chgData name="Samir MOKADDEM [VETUP]" userId="S::samir.mokaddem@wivetixservices.fr::2c5c3454-cc7e-4880-90b3-8afd634889eb" providerId="AD" clId="Web-{2AE5B94F-084A-39A3-DD3B-9EA4FFD3BBAF}" dt="2023-07-22T16:10:39.725" v="806" actId="20577"/>
          <ac:spMkLst>
            <pc:docMk/>
            <pc:sldMk cId="2142185435" sldId="336"/>
            <ac:spMk id="8" creationId="{BD2CAB92-7CD6-6BE0-C9E7-31327325BD55}"/>
          </ac:spMkLst>
        </pc:spChg>
      </pc:sldChg>
      <pc:sldChg chg="addSp delSp modSp add replId">
        <pc:chgData name="Samir MOKADDEM [VETUP]" userId="S::samir.mokaddem@wivetixservices.fr::2c5c3454-cc7e-4880-90b3-8afd634889eb" providerId="AD" clId="Web-{2AE5B94F-084A-39A3-DD3B-9EA4FFD3BBAF}" dt="2023-07-22T16:33:32.919" v="900"/>
        <pc:sldMkLst>
          <pc:docMk/>
          <pc:sldMk cId="2509057779" sldId="337"/>
        </pc:sldMkLst>
        <pc:picChg chg="del">
          <ac:chgData name="Samir MOKADDEM [VETUP]" userId="S::samir.mokaddem@wivetixservices.fr::2c5c3454-cc7e-4880-90b3-8afd634889eb" providerId="AD" clId="Web-{2AE5B94F-084A-39A3-DD3B-9EA4FFD3BBAF}" dt="2023-07-22T16:30:27.697" v="874"/>
          <ac:picMkLst>
            <pc:docMk/>
            <pc:sldMk cId="2509057779" sldId="337"/>
            <ac:picMk id="2" creationId="{B3E29CA3-27DA-00A6-694D-0D7C39532968}"/>
          </ac:picMkLst>
        </pc:picChg>
        <pc:picChg chg="add mod">
          <ac:chgData name="Samir MOKADDEM [VETUP]" userId="S::samir.mokaddem@wivetixservices.fr::2c5c3454-cc7e-4880-90b3-8afd634889eb" providerId="AD" clId="Web-{2AE5B94F-084A-39A3-DD3B-9EA4FFD3BBAF}" dt="2023-07-22T16:31:44.386" v="885" actId="1076"/>
          <ac:picMkLst>
            <pc:docMk/>
            <pc:sldMk cId="2509057779" sldId="337"/>
            <ac:picMk id="5" creationId="{396763C9-B1B1-7774-1221-A8176DDD34DC}"/>
          </ac:picMkLst>
        </pc:picChg>
        <pc:picChg chg="add del mod">
          <ac:chgData name="Samir MOKADDEM [VETUP]" userId="S::samir.mokaddem@wivetixservices.fr::2c5c3454-cc7e-4880-90b3-8afd634889eb" providerId="AD" clId="Web-{2AE5B94F-084A-39A3-DD3B-9EA4FFD3BBAF}" dt="2023-07-22T16:32:34.434" v="889"/>
          <ac:picMkLst>
            <pc:docMk/>
            <pc:sldMk cId="2509057779" sldId="337"/>
            <ac:picMk id="6" creationId="{34CD27AB-6092-5CBC-6DA6-1F947B5E2585}"/>
          </ac:picMkLst>
        </pc:picChg>
        <pc:picChg chg="mod">
          <ac:chgData name="Samir MOKADDEM [VETUP]" userId="S::samir.mokaddem@wivetixservices.fr::2c5c3454-cc7e-4880-90b3-8afd634889eb" providerId="AD" clId="Web-{2AE5B94F-084A-39A3-DD3B-9EA4FFD3BBAF}" dt="2023-07-22T16:31:41.917" v="884" actId="1076"/>
          <ac:picMkLst>
            <pc:docMk/>
            <pc:sldMk cId="2509057779" sldId="337"/>
            <ac:picMk id="7" creationId="{953BE317-4008-5539-9FAD-0F7BE80214F8}"/>
          </ac:picMkLst>
        </pc:picChg>
        <pc:picChg chg="add mod">
          <ac:chgData name="Samir MOKADDEM [VETUP]" userId="S::samir.mokaddem@wivetixservices.fr::2c5c3454-cc7e-4880-90b3-8afd634889eb" providerId="AD" clId="Web-{2AE5B94F-084A-39A3-DD3B-9EA4FFD3BBAF}" dt="2023-07-22T16:32:41.543" v="894" actId="1076"/>
          <ac:picMkLst>
            <pc:docMk/>
            <pc:sldMk cId="2509057779" sldId="337"/>
            <ac:picMk id="8" creationId="{E40A459C-65AE-8117-F3A7-5B8D82EBD157}"/>
          </ac:picMkLst>
        </pc:picChg>
        <pc:picChg chg="add del mod">
          <ac:chgData name="Samir MOKADDEM [VETUP]" userId="S::samir.mokaddem@wivetixservices.fr::2c5c3454-cc7e-4880-90b3-8afd634889eb" providerId="AD" clId="Web-{2AE5B94F-084A-39A3-DD3B-9EA4FFD3BBAF}" dt="2023-07-22T16:33:32.919" v="900"/>
          <ac:picMkLst>
            <pc:docMk/>
            <pc:sldMk cId="2509057779" sldId="337"/>
            <ac:picMk id="9" creationId="{D99B4277-0902-84F0-9A09-327E4DDC16BC}"/>
          </ac:picMkLst>
        </pc:picChg>
      </pc:sldChg>
      <pc:sldChg chg="addSp delSp modSp add replId">
        <pc:chgData name="Samir MOKADDEM [VETUP]" userId="S::samir.mokaddem@wivetixservices.fr::2c5c3454-cc7e-4880-90b3-8afd634889eb" providerId="AD" clId="Web-{2AE5B94F-084A-39A3-DD3B-9EA4FFD3BBAF}" dt="2023-07-22T16:33:43.903" v="906" actId="1076"/>
        <pc:sldMkLst>
          <pc:docMk/>
          <pc:sldMk cId="2888216354" sldId="338"/>
        </pc:sldMkLst>
        <pc:spChg chg="del">
          <ac:chgData name="Samir MOKADDEM [VETUP]" userId="S::samir.mokaddem@wivetixservices.fr::2c5c3454-cc7e-4880-90b3-8afd634889eb" providerId="AD" clId="Web-{2AE5B94F-084A-39A3-DD3B-9EA4FFD3BBAF}" dt="2023-07-22T16:33:30.950" v="899"/>
          <ac:spMkLst>
            <pc:docMk/>
            <pc:sldMk cId="2888216354" sldId="338"/>
            <ac:spMk id="6" creationId="{3730BE1C-F954-D4FE-9EA1-9362F894A48A}"/>
          </ac:spMkLst>
        </pc:spChg>
        <pc:spChg chg="add del mod">
          <ac:chgData name="Samir MOKADDEM [VETUP]" userId="S::samir.mokaddem@wivetixservices.fr::2c5c3454-cc7e-4880-90b3-8afd634889eb" providerId="AD" clId="Web-{2AE5B94F-084A-39A3-DD3B-9EA4FFD3BBAF}" dt="2023-07-22T16:33:34.356" v="901"/>
          <ac:spMkLst>
            <pc:docMk/>
            <pc:sldMk cId="2888216354" sldId="338"/>
            <ac:spMk id="8" creationId="{49865CE3-0BFD-B720-6017-13FF9569E037}"/>
          </ac:spMkLst>
        </pc:spChg>
        <pc:picChg chg="del">
          <ac:chgData name="Samir MOKADDEM [VETUP]" userId="S::samir.mokaddem@wivetixservices.fr::2c5c3454-cc7e-4880-90b3-8afd634889eb" providerId="AD" clId="Web-{2AE5B94F-084A-39A3-DD3B-9EA4FFD3BBAF}" dt="2023-07-22T16:33:29.497" v="898"/>
          <ac:picMkLst>
            <pc:docMk/>
            <pc:sldMk cId="2888216354" sldId="338"/>
            <ac:picMk id="2" creationId="{DB71B80E-D85A-2BB4-D3C1-3C4C8FCB942F}"/>
          </ac:picMkLst>
        </pc:picChg>
        <pc:picChg chg="del">
          <ac:chgData name="Samir MOKADDEM [VETUP]" userId="S::samir.mokaddem@wivetixservices.fr::2c5c3454-cc7e-4880-90b3-8afd634889eb" providerId="AD" clId="Web-{2AE5B94F-084A-39A3-DD3B-9EA4FFD3BBAF}" dt="2023-07-22T16:33:29.122" v="897"/>
          <ac:picMkLst>
            <pc:docMk/>
            <pc:sldMk cId="2888216354" sldId="338"/>
            <ac:picMk id="5" creationId="{E44A93F6-3F6F-9A0A-0367-645468EF9DE8}"/>
          </ac:picMkLst>
        </pc:picChg>
        <pc:picChg chg="add mod ord">
          <ac:chgData name="Samir MOKADDEM [VETUP]" userId="S::samir.mokaddem@wivetixservices.fr::2c5c3454-cc7e-4880-90b3-8afd634889eb" providerId="AD" clId="Web-{2AE5B94F-084A-39A3-DD3B-9EA4FFD3BBAF}" dt="2023-07-22T16:33:43.903" v="906" actId="1076"/>
          <ac:picMkLst>
            <pc:docMk/>
            <pc:sldMk cId="2888216354" sldId="338"/>
            <ac:picMk id="9" creationId="{EE48CAD0-FEFC-C1F1-15EE-5A81F446AA62}"/>
          </ac:picMkLst>
        </pc:picChg>
      </pc:sldChg>
      <pc:sldChg chg="addSp delSp modSp add">
        <pc:chgData name="Samir MOKADDEM [VETUP]" userId="S::samir.mokaddem@wivetixservices.fr::2c5c3454-cc7e-4880-90b3-8afd634889eb" providerId="AD" clId="Web-{2AE5B94F-084A-39A3-DD3B-9EA4FFD3BBAF}" dt="2023-07-22T16:44:00.335" v="936" actId="1076"/>
        <pc:sldMkLst>
          <pc:docMk/>
          <pc:sldMk cId="3137356506" sldId="339"/>
        </pc:sldMkLst>
        <pc:spChg chg="add del mod">
          <ac:chgData name="Samir MOKADDEM [VETUP]" userId="S::samir.mokaddem@wivetixservices.fr::2c5c3454-cc7e-4880-90b3-8afd634889eb" providerId="AD" clId="Web-{2AE5B94F-084A-39A3-DD3B-9EA4FFD3BBAF}" dt="2023-07-22T16:42:54.022" v="930"/>
          <ac:spMkLst>
            <pc:docMk/>
            <pc:sldMk cId="3137356506" sldId="339"/>
            <ac:spMk id="4" creationId="{879FECC9-3A83-5BE6-6015-846C77FC56C4}"/>
          </ac:spMkLst>
        </pc:spChg>
        <pc:spChg chg="mod">
          <ac:chgData name="Samir MOKADDEM [VETUP]" userId="S::samir.mokaddem@wivetixservices.fr::2c5c3454-cc7e-4880-90b3-8afd634889eb" providerId="AD" clId="Web-{2AE5B94F-084A-39A3-DD3B-9EA4FFD3BBAF}" dt="2023-07-22T16:42:48.272" v="925" actId="20577"/>
          <ac:spMkLst>
            <pc:docMk/>
            <pc:sldMk cId="3137356506" sldId="339"/>
            <ac:spMk id="7" creationId="{00000000-0000-0000-0000-000000000000}"/>
          </ac:spMkLst>
        </pc:spChg>
        <pc:spChg chg="del">
          <ac:chgData name="Samir MOKADDEM [VETUP]" userId="S::samir.mokaddem@wivetixservices.fr::2c5c3454-cc7e-4880-90b3-8afd634889eb" providerId="AD" clId="Web-{2AE5B94F-084A-39A3-DD3B-9EA4FFD3BBAF}" dt="2023-07-22T16:42:51.756" v="928"/>
          <ac:spMkLst>
            <pc:docMk/>
            <pc:sldMk cId="3137356506" sldId="339"/>
            <ac:spMk id="9" creationId="{00000000-0000-0000-0000-000000000000}"/>
          </ac:spMkLst>
        </pc:spChg>
        <pc:picChg chg="del">
          <ac:chgData name="Samir MOKADDEM [VETUP]" userId="S::samir.mokaddem@wivetixservices.fr::2c5c3454-cc7e-4880-90b3-8afd634889eb" providerId="AD" clId="Web-{2AE5B94F-084A-39A3-DD3B-9EA4FFD3BBAF}" dt="2023-07-22T16:42:52.069" v="929"/>
          <ac:picMkLst>
            <pc:docMk/>
            <pc:sldMk cId="3137356506" sldId="339"/>
            <ac:picMk id="5" creationId="{19C0AEFC-FDC0-B11A-2BD5-3591128AD020}"/>
          </ac:picMkLst>
        </pc:picChg>
        <pc:picChg chg="add mod">
          <ac:chgData name="Samir MOKADDEM [VETUP]" userId="S::samir.mokaddem@wivetixservices.fr::2c5c3454-cc7e-4880-90b3-8afd634889eb" providerId="AD" clId="Web-{2AE5B94F-084A-39A3-DD3B-9EA4FFD3BBAF}" dt="2023-07-22T16:43:25.163" v="932" actId="1076"/>
          <ac:picMkLst>
            <pc:docMk/>
            <pc:sldMk cId="3137356506" sldId="339"/>
            <ac:picMk id="6" creationId="{53A96372-A3AA-8DFF-18EF-0A9777431396}"/>
          </ac:picMkLst>
        </pc:picChg>
        <pc:picChg chg="add mod">
          <ac:chgData name="Samir MOKADDEM [VETUP]" userId="S::samir.mokaddem@wivetixservices.fr::2c5c3454-cc7e-4880-90b3-8afd634889eb" providerId="AD" clId="Web-{2AE5B94F-084A-39A3-DD3B-9EA4FFD3BBAF}" dt="2023-07-22T16:43:46.007" v="934" actId="1076"/>
          <ac:picMkLst>
            <pc:docMk/>
            <pc:sldMk cId="3137356506" sldId="339"/>
            <ac:picMk id="8" creationId="{3919CFD0-EB4B-B470-1245-8841950C6EBA}"/>
          </ac:picMkLst>
        </pc:picChg>
        <pc:picChg chg="add mod">
          <ac:chgData name="Samir MOKADDEM [VETUP]" userId="S::samir.mokaddem@wivetixservices.fr::2c5c3454-cc7e-4880-90b3-8afd634889eb" providerId="AD" clId="Web-{2AE5B94F-084A-39A3-DD3B-9EA4FFD3BBAF}" dt="2023-07-22T16:44:00.335" v="936" actId="1076"/>
          <ac:picMkLst>
            <pc:docMk/>
            <pc:sldMk cId="3137356506" sldId="339"/>
            <ac:picMk id="10" creationId="{592A1806-D6DF-6DFE-F59F-EA31C65B4F4B}"/>
          </ac:picMkLst>
        </pc:picChg>
        <pc:picChg chg="del">
          <ac:chgData name="Samir MOKADDEM [VETUP]" userId="S::samir.mokaddem@wivetixservices.fr::2c5c3454-cc7e-4880-90b3-8afd634889eb" providerId="AD" clId="Web-{2AE5B94F-084A-39A3-DD3B-9EA4FFD3BBAF}" dt="2023-07-22T16:42:50.037" v="926"/>
          <ac:picMkLst>
            <pc:docMk/>
            <pc:sldMk cId="3137356506" sldId="339"/>
            <ac:picMk id="5122" creationId="{3CD6DF5C-6C7E-9048-3255-BB85CF5C5D78}"/>
          </ac:picMkLst>
        </pc:picChg>
        <pc:picChg chg="del">
          <ac:chgData name="Samir MOKADDEM [VETUP]" userId="S::samir.mokaddem@wivetixservices.fr::2c5c3454-cc7e-4880-90b3-8afd634889eb" providerId="AD" clId="Web-{2AE5B94F-084A-39A3-DD3B-9EA4FFD3BBAF}" dt="2023-07-22T16:42:50.365" v="927"/>
          <ac:picMkLst>
            <pc:docMk/>
            <pc:sldMk cId="3137356506" sldId="339"/>
            <ac:picMk id="5124" creationId="{372D386B-6095-BEB1-428A-0A0CBCC6D89D}"/>
          </ac:picMkLst>
        </pc:picChg>
      </pc:sldChg>
      <pc:sldChg chg="add del replId">
        <pc:chgData name="Samir MOKADDEM [VETUP]" userId="S::samir.mokaddem@wivetixservices.fr::2c5c3454-cc7e-4880-90b3-8afd634889eb" providerId="AD" clId="Web-{2AE5B94F-084A-39A3-DD3B-9EA4FFD3BBAF}" dt="2023-07-22T16:42:34.693" v="922"/>
        <pc:sldMkLst>
          <pc:docMk/>
          <pc:sldMk cId="3413796409" sldId="339"/>
        </pc:sldMkLst>
      </pc:sldChg>
      <pc:sldChg chg="addSp delSp modSp add replId">
        <pc:chgData name="Samir MOKADDEM [VETUP]" userId="S::samir.mokaddem@wivetixservices.fr::2c5c3454-cc7e-4880-90b3-8afd634889eb" providerId="AD" clId="Web-{2AE5B94F-084A-39A3-DD3B-9EA4FFD3BBAF}" dt="2023-07-22T16:51:54.249" v="1038" actId="20577"/>
        <pc:sldMkLst>
          <pc:docMk/>
          <pc:sldMk cId="1512463709" sldId="340"/>
        </pc:sldMkLst>
        <pc:spChg chg="add mod">
          <ac:chgData name="Samir MOKADDEM [VETUP]" userId="S::samir.mokaddem@wivetixservices.fr::2c5c3454-cc7e-4880-90b3-8afd634889eb" providerId="AD" clId="Web-{2AE5B94F-084A-39A3-DD3B-9EA4FFD3BBAF}" dt="2023-07-22T16:51:54.249" v="1038" actId="20577"/>
          <ac:spMkLst>
            <pc:docMk/>
            <pc:sldMk cId="1512463709" sldId="340"/>
            <ac:spMk id="3" creationId="{58D4F2F4-CE05-5361-3640-E881ECE53C5D}"/>
          </ac:spMkLst>
        </pc:spChg>
        <pc:picChg chg="del">
          <ac:chgData name="Samir MOKADDEM [VETUP]" userId="S::samir.mokaddem@wivetixservices.fr::2c5c3454-cc7e-4880-90b3-8afd634889eb" providerId="AD" clId="Web-{2AE5B94F-084A-39A3-DD3B-9EA4FFD3BBAF}" dt="2023-07-22T16:44:25.102" v="938"/>
          <ac:picMkLst>
            <pc:docMk/>
            <pc:sldMk cId="1512463709" sldId="340"/>
            <ac:picMk id="6" creationId="{53A96372-A3AA-8DFF-18EF-0A9777431396}"/>
          </ac:picMkLst>
        </pc:picChg>
        <pc:picChg chg="del">
          <ac:chgData name="Samir MOKADDEM [VETUP]" userId="S::samir.mokaddem@wivetixservices.fr::2c5c3454-cc7e-4880-90b3-8afd634889eb" providerId="AD" clId="Web-{2AE5B94F-084A-39A3-DD3B-9EA4FFD3BBAF}" dt="2023-07-22T16:44:25.914" v="940"/>
          <ac:picMkLst>
            <pc:docMk/>
            <pc:sldMk cId="1512463709" sldId="340"/>
            <ac:picMk id="8" creationId="{3919CFD0-EB4B-B470-1245-8841950C6EBA}"/>
          </ac:picMkLst>
        </pc:picChg>
        <pc:picChg chg="del">
          <ac:chgData name="Samir MOKADDEM [VETUP]" userId="S::samir.mokaddem@wivetixservices.fr::2c5c3454-cc7e-4880-90b3-8afd634889eb" providerId="AD" clId="Web-{2AE5B94F-084A-39A3-DD3B-9EA4FFD3BBAF}" dt="2023-07-22T16:44:25.445" v="939"/>
          <ac:picMkLst>
            <pc:docMk/>
            <pc:sldMk cId="1512463709" sldId="340"/>
            <ac:picMk id="10" creationId="{592A1806-D6DF-6DFE-F59F-EA31C65B4F4B}"/>
          </ac:picMkLst>
        </pc:picChg>
      </pc:sldChg>
      <pc:sldChg chg="addSp delSp modSp add ord replId">
        <pc:chgData name="Samir MOKADDEM [VETUP]" userId="S::samir.mokaddem@wivetixservices.fr::2c5c3454-cc7e-4880-90b3-8afd634889eb" providerId="AD" clId="Web-{2AE5B94F-084A-39A3-DD3B-9EA4FFD3BBAF}" dt="2023-07-22T16:52:18.406" v="1045" actId="1076"/>
        <pc:sldMkLst>
          <pc:docMk/>
          <pc:sldMk cId="785568236" sldId="341"/>
        </pc:sldMkLst>
        <pc:spChg chg="mod">
          <ac:chgData name="Samir MOKADDEM [VETUP]" userId="S::samir.mokaddem@wivetixservices.fr::2c5c3454-cc7e-4880-90b3-8afd634889eb" providerId="AD" clId="Web-{2AE5B94F-084A-39A3-DD3B-9EA4FFD3BBAF}" dt="2023-07-22T16:44:48.071" v="948" actId="20577"/>
          <ac:spMkLst>
            <pc:docMk/>
            <pc:sldMk cId="785568236" sldId="341"/>
            <ac:spMk id="7" creationId="{00000000-0000-0000-0000-000000000000}"/>
          </ac:spMkLst>
        </pc:spChg>
        <pc:spChg chg="add mod">
          <ac:chgData name="Samir MOKADDEM [VETUP]" userId="S::samir.mokaddem@wivetixservices.fr::2c5c3454-cc7e-4880-90b3-8afd634889eb" providerId="AD" clId="Web-{2AE5B94F-084A-39A3-DD3B-9EA4FFD3BBAF}" dt="2023-07-22T16:52:18.406" v="1045" actId="1076"/>
          <ac:spMkLst>
            <pc:docMk/>
            <pc:sldMk cId="785568236" sldId="341"/>
            <ac:spMk id="11" creationId="{A790CFAA-B8EB-EA40-C638-7E33D705B6A8}"/>
          </ac:spMkLst>
        </pc:spChg>
        <pc:picChg chg="add mod">
          <ac:chgData name="Samir MOKADDEM [VETUP]" userId="S::samir.mokaddem@wivetixservices.fr::2c5c3454-cc7e-4880-90b3-8afd634889eb" providerId="AD" clId="Web-{2AE5B94F-084A-39A3-DD3B-9EA4FFD3BBAF}" dt="2023-07-22T16:46:02.634" v="958" actId="1076"/>
          <ac:picMkLst>
            <pc:docMk/>
            <pc:sldMk cId="785568236" sldId="341"/>
            <ac:picMk id="3" creationId="{BD6B142C-DF55-6354-3A62-2C8295105A76}"/>
          </ac:picMkLst>
        </pc:picChg>
        <pc:picChg chg="add mod">
          <ac:chgData name="Samir MOKADDEM [VETUP]" userId="S::samir.mokaddem@wivetixservices.fr::2c5c3454-cc7e-4880-90b3-8afd634889eb" providerId="AD" clId="Web-{2AE5B94F-084A-39A3-DD3B-9EA4FFD3BBAF}" dt="2023-07-22T16:46:04.806" v="959" actId="1076"/>
          <ac:picMkLst>
            <pc:docMk/>
            <pc:sldMk cId="785568236" sldId="341"/>
            <ac:picMk id="5" creationId="{4D6031EE-3171-F514-4AAB-B31516D522CD}"/>
          </ac:picMkLst>
        </pc:picChg>
        <pc:picChg chg="del">
          <ac:chgData name="Samir MOKADDEM [VETUP]" userId="S::samir.mokaddem@wivetixservices.fr::2c5c3454-cc7e-4880-90b3-8afd634889eb" providerId="AD" clId="Web-{2AE5B94F-084A-39A3-DD3B-9EA4FFD3BBAF}" dt="2023-07-22T16:44:39.367" v="944"/>
          <ac:picMkLst>
            <pc:docMk/>
            <pc:sldMk cId="785568236" sldId="341"/>
            <ac:picMk id="6" creationId="{53A96372-A3AA-8DFF-18EF-0A9777431396}"/>
          </ac:picMkLst>
        </pc:picChg>
        <pc:picChg chg="del">
          <ac:chgData name="Samir MOKADDEM [VETUP]" userId="S::samir.mokaddem@wivetixservices.fr::2c5c3454-cc7e-4880-90b3-8afd634889eb" providerId="AD" clId="Web-{2AE5B94F-084A-39A3-DD3B-9EA4FFD3BBAF}" dt="2023-07-22T16:44:40.774" v="946"/>
          <ac:picMkLst>
            <pc:docMk/>
            <pc:sldMk cId="785568236" sldId="341"/>
            <ac:picMk id="8" creationId="{3919CFD0-EB4B-B470-1245-8841950C6EBA}"/>
          </ac:picMkLst>
        </pc:picChg>
        <pc:picChg chg="add mod">
          <ac:chgData name="Samir MOKADDEM [VETUP]" userId="S::samir.mokaddem@wivetixservices.fr::2c5c3454-cc7e-4880-90b3-8afd634889eb" providerId="AD" clId="Web-{2AE5B94F-084A-39A3-DD3B-9EA4FFD3BBAF}" dt="2023-07-22T16:46:44.994" v="963" actId="1076"/>
          <ac:picMkLst>
            <pc:docMk/>
            <pc:sldMk cId="785568236" sldId="341"/>
            <ac:picMk id="9" creationId="{9D2120D5-5455-18FE-297F-22FB3D0C686B}"/>
          </ac:picMkLst>
        </pc:picChg>
        <pc:picChg chg="del">
          <ac:chgData name="Samir MOKADDEM [VETUP]" userId="S::samir.mokaddem@wivetixservices.fr::2c5c3454-cc7e-4880-90b3-8afd634889eb" providerId="AD" clId="Web-{2AE5B94F-084A-39A3-DD3B-9EA4FFD3BBAF}" dt="2023-07-22T16:44:40.055" v="945"/>
          <ac:picMkLst>
            <pc:docMk/>
            <pc:sldMk cId="785568236" sldId="341"/>
            <ac:picMk id="10" creationId="{592A1806-D6DF-6DFE-F59F-EA31C65B4F4B}"/>
          </ac:picMkLst>
        </pc:picChg>
      </pc:sldChg>
      <pc:sldChg chg="addSp delSp modSp new ord">
        <pc:chgData name="Samir MOKADDEM [VETUP]" userId="S::samir.mokaddem@wivetixservices.fr::2c5c3454-cc7e-4880-90b3-8afd634889eb" providerId="AD" clId="Web-{2AE5B94F-084A-39A3-DD3B-9EA4FFD3BBAF}" dt="2023-07-22T16:51:22.233" v="1018" actId="1076"/>
        <pc:sldMkLst>
          <pc:docMk/>
          <pc:sldMk cId="4223551059" sldId="342"/>
        </pc:sldMkLst>
        <pc:spChg chg="mod">
          <ac:chgData name="Samir MOKADDEM [VETUP]" userId="S::samir.mokaddem@wivetixservices.fr::2c5c3454-cc7e-4880-90b3-8afd634889eb" providerId="AD" clId="Web-{2AE5B94F-084A-39A3-DD3B-9EA4FFD3BBAF}" dt="2023-07-22T16:51:22.233" v="1018" actId="1076"/>
          <ac:spMkLst>
            <pc:docMk/>
            <pc:sldMk cId="4223551059" sldId="342"/>
            <ac:spMk id="2" creationId="{A4211FF4-E1EE-2939-355A-FD1DF6D52D06}"/>
          </ac:spMkLst>
        </pc:spChg>
        <pc:spChg chg="del">
          <ac:chgData name="Samir MOKADDEM [VETUP]" userId="S::samir.mokaddem@wivetixservices.fr::2c5c3454-cc7e-4880-90b3-8afd634889eb" providerId="AD" clId="Web-{2AE5B94F-084A-39A3-DD3B-9EA4FFD3BBAF}" dt="2023-07-22T16:47:32.308" v="990"/>
          <ac:spMkLst>
            <pc:docMk/>
            <pc:sldMk cId="4223551059" sldId="342"/>
            <ac:spMk id="3" creationId="{69056030-E481-73B1-5D9E-091FC3543B22}"/>
          </ac:spMkLst>
        </pc:spChg>
        <pc:picChg chg="add mod">
          <ac:chgData name="Samir MOKADDEM [VETUP]" userId="S::samir.mokaddem@wivetixservices.fr::2c5c3454-cc7e-4880-90b3-8afd634889eb" providerId="AD" clId="Web-{2AE5B94F-084A-39A3-DD3B-9EA4FFD3BBAF}" dt="2023-07-22T16:49:26.138" v="998" actId="1076"/>
          <ac:picMkLst>
            <pc:docMk/>
            <pc:sldMk cId="4223551059" sldId="342"/>
            <ac:picMk id="4" creationId="{B13E8240-CB1E-F1FA-2CC5-2680A362B85F}"/>
          </ac:picMkLst>
        </pc:picChg>
        <pc:picChg chg="add mod">
          <ac:chgData name="Samir MOKADDEM [VETUP]" userId="S::samir.mokaddem@wivetixservices.fr::2c5c3454-cc7e-4880-90b3-8afd634889eb" providerId="AD" clId="Web-{2AE5B94F-084A-39A3-DD3B-9EA4FFD3BBAF}" dt="2023-07-22T16:49:25.388" v="997" actId="14100"/>
          <ac:picMkLst>
            <pc:docMk/>
            <pc:sldMk cId="4223551059" sldId="342"/>
            <ac:picMk id="5" creationId="{99F954E8-4E53-9A85-B47D-94E3FFF6BF7B}"/>
          </ac:picMkLst>
        </pc:picChg>
        <pc:picChg chg="add mod">
          <ac:chgData name="Samir MOKADDEM [VETUP]" userId="S::samir.mokaddem@wivetixservices.fr::2c5c3454-cc7e-4880-90b3-8afd634889eb" providerId="AD" clId="Web-{2AE5B94F-084A-39A3-DD3B-9EA4FFD3BBAF}" dt="2023-07-22T16:51:10.202" v="1016" actId="1076"/>
          <ac:picMkLst>
            <pc:docMk/>
            <pc:sldMk cId="4223551059" sldId="342"/>
            <ac:picMk id="6" creationId="{2E1DFD9C-6141-690F-C7A8-2E71D9C72A71}"/>
          </ac:picMkLst>
        </pc:picChg>
        <pc:picChg chg="add mod">
          <ac:chgData name="Samir MOKADDEM [VETUP]" userId="S::samir.mokaddem@wivetixservices.fr::2c5c3454-cc7e-4880-90b3-8afd634889eb" providerId="AD" clId="Web-{2AE5B94F-084A-39A3-DD3B-9EA4FFD3BBAF}" dt="2023-07-22T16:51:12.296" v="1017" actId="1076"/>
          <ac:picMkLst>
            <pc:docMk/>
            <pc:sldMk cId="4223551059" sldId="342"/>
            <ac:picMk id="7" creationId="{5687337B-CED0-D577-64F0-081C0A4221C7}"/>
          </ac:picMkLst>
        </pc:picChg>
      </pc:sldChg>
      <pc:sldChg chg="delSp modSp add ord replId">
        <pc:chgData name="Samir MOKADDEM [VETUP]" userId="S::samir.mokaddem@wivetixservices.fr::2c5c3454-cc7e-4880-90b3-8afd634889eb" providerId="AD" clId="Web-{2AE5B94F-084A-39A3-DD3B-9EA4FFD3BBAF}" dt="2023-07-22T16:51:32.968" v="1020" actId="20577"/>
        <pc:sldMkLst>
          <pc:docMk/>
          <pc:sldMk cId="2004806290" sldId="343"/>
        </pc:sldMkLst>
        <pc:spChg chg="mod">
          <ac:chgData name="Samir MOKADDEM [VETUP]" userId="S::samir.mokaddem@wivetixservices.fr::2c5c3454-cc7e-4880-90b3-8afd634889eb" providerId="AD" clId="Web-{2AE5B94F-084A-39A3-DD3B-9EA4FFD3BBAF}" dt="2023-07-22T16:51:32.968" v="1020" actId="20577"/>
          <ac:spMkLst>
            <pc:docMk/>
            <pc:sldMk cId="2004806290" sldId="343"/>
            <ac:spMk id="2" creationId="{A4211FF4-E1EE-2939-355A-FD1DF6D52D06}"/>
          </ac:spMkLst>
        </pc:spChg>
        <pc:picChg chg="del">
          <ac:chgData name="Samir MOKADDEM [VETUP]" userId="S::samir.mokaddem@wivetixservices.fr::2c5c3454-cc7e-4880-90b3-8afd634889eb" providerId="AD" clId="Web-{2AE5B94F-084A-39A3-DD3B-9EA4FFD3BBAF}" dt="2023-07-22T16:50:05.404" v="1008"/>
          <ac:picMkLst>
            <pc:docMk/>
            <pc:sldMk cId="2004806290" sldId="343"/>
            <ac:picMk id="4" creationId="{B13E8240-CB1E-F1FA-2CC5-2680A362B85F}"/>
          </ac:picMkLst>
        </pc:picChg>
        <pc:picChg chg="del">
          <ac:chgData name="Samir MOKADDEM [VETUP]" userId="S::samir.mokaddem@wivetixservices.fr::2c5c3454-cc7e-4880-90b3-8afd634889eb" providerId="AD" clId="Web-{2AE5B94F-084A-39A3-DD3B-9EA4FFD3BBAF}" dt="2023-07-22T16:50:06.201" v="1009"/>
          <ac:picMkLst>
            <pc:docMk/>
            <pc:sldMk cId="2004806290" sldId="343"/>
            <ac:picMk id="5" creationId="{99F954E8-4E53-9A85-B47D-94E3FFF6BF7B}"/>
          </ac:picMkLst>
        </pc:picChg>
      </pc:sldChg>
      <pc:sldMasterChg chg="add mod setBg addSldLayout modSldLayout">
        <pc:chgData name="Samir MOKADDEM [VETUP]" userId="S::samir.mokaddem@wivetixservices.fr::2c5c3454-cc7e-4880-90b3-8afd634889eb" providerId="AD" clId="Web-{2AE5B94F-084A-39A3-DD3B-9EA4FFD3BBAF}" dt="2023-07-22T14:54:46.677" v="22"/>
        <pc:sldMasterMkLst>
          <pc:docMk/>
          <pc:sldMasterMk cId="598452338" sldId="2147483660"/>
        </pc:sldMasterMkLst>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2109082275" sldId="2147483661"/>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154875055" sldId="2147483662"/>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2770395430" sldId="2147483663"/>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4113691744" sldId="2147483664"/>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1225064388" sldId="2147483665"/>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1958271290" sldId="2147483666"/>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324411700" sldId="2147483667"/>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4026385765" sldId="2147483668"/>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4178788097" sldId="2147483669"/>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2155727482" sldId="2147483670"/>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2182793650" sldId="2147483671"/>
          </pc:sldLayoutMkLst>
        </pc:sldLayoutChg>
      </pc:sldMasterChg>
      <pc:sldMasterChg chg="mod replId setBg modSldLayout">
        <pc:chgData name="Samir MOKADDEM [VETUP]" userId="S::samir.mokaddem@wivetixservices.fr::2c5c3454-cc7e-4880-90b3-8afd634889eb" providerId="AD" clId="Web-{2AE5B94F-084A-39A3-DD3B-9EA4FFD3BBAF}" dt="2023-07-22T14:54:46.677" v="22"/>
        <pc:sldMasterMkLst>
          <pc:docMk/>
          <pc:sldMasterMk cId="1431716148" sldId="2147483672"/>
        </pc:sldMasterMkLst>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2223671807" sldId="2147483673"/>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670150625" sldId="2147483674"/>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1033624737" sldId="2147483675"/>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2730453867" sldId="2147483676"/>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3442105227" sldId="2147483677"/>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4139068231" sldId="2147483678"/>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3529785258" sldId="2147483679"/>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581988854" sldId="2147483680"/>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1702941766" sldId="2147483681"/>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4287455734" sldId="2147483682"/>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1239219519" sldId="2147483683"/>
          </pc:sldLayoutMkLst>
        </pc:sldLayoutChg>
      </pc:sldMasterChg>
    </pc:docChg>
  </pc:docChgLst>
  <pc:docChgLst>
    <pc:chgData name="Samir MOKADDEM [VETUP]" userId="S::samir.mokaddem@wivetixservices.fr::2c5c3454-cc7e-4880-90b3-8afd634889eb" providerId="AD" clId="Web-{A2C56D7A-8453-2F2D-3737-24508D1154B0}"/>
    <pc:docChg chg="addSld delSld modSld sldOrd">
      <pc:chgData name="Samir MOKADDEM [VETUP]" userId="S::samir.mokaddem@wivetixservices.fr::2c5c3454-cc7e-4880-90b3-8afd634889eb" providerId="AD" clId="Web-{A2C56D7A-8453-2F2D-3737-24508D1154B0}" dt="2023-07-23T09:28:47.544" v="199" actId="1076"/>
      <pc:docMkLst>
        <pc:docMk/>
      </pc:docMkLst>
      <pc:sldChg chg="modSp">
        <pc:chgData name="Samir MOKADDEM [VETUP]" userId="S::samir.mokaddem@wivetixservices.fr::2c5c3454-cc7e-4880-90b3-8afd634889eb" providerId="AD" clId="Web-{A2C56D7A-8453-2F2D-3737-24508D1154B0}" dt="2023-07-23T07:28:06.011" v="42" actId="14100"/>
        <pc:sldMkLst>
          <pc:docMk/>
          <pc:sldMk cId="4040197162" sldId="274"/>
        </pc:sldMkLst>
        <pc:picChg chg="mod">
          <ac:chgData name="Samir MOKADDEM [VETUP]" userId="S::samir.mokaddem@wivetixservices.fr::2c5c3454-cc7e-4880-90b3-8afd634889eb" providerId="AD" clId="Web-{A2C56D7A-8453-2F2D-3737-24508D1154B0}" dt="2023-07-23T07:28:06.011" v="42" actId="14100"/>
          <ac:picMkLst>
            <pc:docMk/>
            <pc:sldMk cId="4040197162" sldId="274"/>
            <ac:picMk id="3" creationId="{85B76E08-C250-9B2F-195D-9FC391C34A09}"/>
          </ac:picMkLst>
        </pc:picChg>
      </pc:sldChg>
      <pc:sldChg chg="addSp modSp">
        <pc:chgData name="Samir MOKADDEM [VETUP]" userId="S::samir.mokaddem@wivetixservices.fr::2c5c3454-cc7e-4880-90b3-8afd634889eb" providerId="AD" clId="Web-{A2C56D7A-8453-2F2D-3737-24508D1154B0}" dt="2023-07-23T09:03:17.491" v="92" actId="14100"/>
        <pc:sldMkLst>
          <pc:docMk/>
          <pc:sldMk cId="2495161163" sldId="280"/>
        </pc:sldMkLst>
        <pc:picChg chg="add mod">
          <ac:chgData name="Samir MOKADDEM [VETUP]" userId="S::samir.mokaddem@wivetixservices.fr::2c5c3454-cc7e-4880-90b3-8afd634889eb" providerId="AD" clId="Web-{A2C56D7A-8453-2F2D-3737-24508D1154B0}" dt="2023-07-23T09:03:17.491" v="92" actId="14100"/>
          <ac:picMkLst>
            <pc:docMk/>
            <pc:sldMk cId="2495161163" sldId="280"/>
            <ac:picMk id="3" creationId="{D024820E-701F-3728-2157-F94C6958387E}"/>
          </ac:picMkLst>
        </pc:picChg>
        <pc:picChg chg="mod">
          <ac:chgData name="Samir MOKADDEM [VETUP]" userId="S::samir.mokaddem@wivetixservices.fr::2c5c3454-cc7e-4880-90b3-8afd634889eb" providerId="AD" clId="Web-{A2C56D7A-8453-2F2D-3737-24508D1154B0}" dt="2023-07-23T08:51:00.972" v="59"/>
          <ac:picMkLst>
            <pc:docMk/>
            <pc:sldMk cId="2495161163" sldId="280"/>
            <ac:picMk id="10" creationId="{7171CF48-ABBD-1C17-7868-9D92CFBA6823}"/>
          </ac:picMkLst>
        </pc:picChg>
      </pc:sldChg>
      <pc:sldChg chg="modSp">
        <pc:chgData name="Samir MOKADDEM [VETUP]" userId="S::samir.mokaddem@wivetixservices.fr::2c5c3454-cc7e-4880-90b3-8afd634889eb" providerId="AD" clId="Web-{A2C56D7A-8453-2F2D-3737-24508D1154B0}" dt="2023-07-23T08:51:30.566" v="61"/>
        <pc:sldMkLst>
          <pc:docMk/>
          <pc:sldMk cId="125132760" sldId="288"/>
        </pc:sldMkLst>
        <pc:picChg chg="mod">
          <ac:chgData name="Samir MOKADDEM [VETUP]" userId="S::samir.mokaddem@wivetixservices.fr::2c5c3454-cc7e-4880-90b3-8afd634889eb" providerId="AD" clId="Web-{A2C56D7A-8453-2F2D-3737-24508D1154B0}" dt="2023-07-23T08:51:30.566" v="61"/>
          <ac:picMkLst>
            <pc:docMk/>
            <pc:sldMk cId="125132760" sldId="288"/>
            <ac:picMk id="4" creationId="{1E5F5C6B-5B26-908E-D560-478F974ABCE8}"/>
          </ac:picMkLst>
        </pc:picChg>
      </pc:sldChg>
      <pc:sldChg chg="modSp">
        <pc:chgData name="Samir MOKADDEM [VETUP]" userId="S::samir.mokaddem@wivetixservices.fr::2c5c3454-cc7e-4880-90b3-8afd634889eb" providerId="AD" clId="Web-{A2C56D7A-8453-2F2D-3737-24508D1154B0}" dt="2023-07-23T08:51:22.300" v="60"/>
        <pc:sldMkLst>
          <pc:docMk/>
          <pc:sldMk cId="747818016" sldId="290"/>
        </pc:sldMkLst>
        <pc:picChg chg="mod">
          <ac:chgData name="Samir MOKADDEM [VETUP]" userId="S::samir.mokaddem@wivetixservices.fr::2c5c3454-cc7e-4880-90b3-8afd634889eb" providerId="AD" clId="Web-{A2C56D7A-8453-2F2D-3737-24508D1154B0}" dt="2023-07-23T08:51:22.300" v="60"/>
          <ac:picMkLst>
            <pc:docMk/>
            <pc:sldMk cId="747818016" sldId="290"/>
            <ac:picMk id="4" creationId="{08D7DBB9-2335-3E74-8BF3-6E6CF5233ED3}"/>
          </ac:picMkLst>
        </pc:picChg>
      </pc:sldChg>
      <pc:sldChg chg="modSp ord">
        <pc:chgData name="Samir MOKADDEM [VETUP]" userId="S::samir.mokaddem@wivetixservices.fr::2c5c3454-cc7e-4880-90b3-8afd634889eb" providerId="AD" clId="Web-{A2C56D7A-8453-2F2D-3737-24508D1154B0}" dt="2023-07-23T07:30:10.025" v="54" actId="20577"/>
        <pc:sldMkLst>
          <pc:docMk/>
          <pc:sldMk cId="1429583432" sldId="293"/>
        </pc:sldMkLst>
        <pc:spChg chg="mod">
          <ac:chgData name="Samir MOKADDEM [VETUP]" userId="S::samir.mokaddem@wivetixservices.fr::2c5c3454-cc7e-4880-90b3-8afd634889eb" providerId="AD" clId="Web-{A2C56D7A-8453-2F2D-3737-24508D1154B0}" dt="2023-07-23T07:30:10.025" v="54" actId="20577"/>
          <ac:spMkLst>
            <pc:docMk/>
            <pc:sldMk cId="1429583432" sldId="293"/>
            <ac:spMk id="3" creationId="{00000000-0000-0000-0000-000000000000}"/>
          </ac:spMkLst>
        </pc:spChg>
        <pc:picChg chg="mod">
          <ac:chgData name="Samir MOKADDEM [VETUP]" userId="S::samir.mokaddem@wivetixservices.fr::2c5c3454-cc7e-4880-90b3-8afd634889eb" providerId="AD" clId="Web-{A2C56D7A-8453-2F2D-3737-24508D1154B0}" dt="2023-07-23T07:30:00.072" v="52" actId="1076"/>
          <ac:picMkLst>
            <pc:docMk/>
            <pc:sldMk cId="1429583432" sldId="293"/>
            <ac:picMk id="2" creationId="{9E654657-5086-7A70-F001-F8632FB52102}"/>
          </ac:picMkLst>
        </pc:picChg>
      </pc:sldChg>
      <pc:sldChg chg="addSp modSp">
        <pc:chgData name="Samir MOKADDEM [VETUP]" userId="S::samir.mokaddem@wivetixservices.fr::2c5c3454-cc7e-4880-90b3-8afd634889eb" providerId="AD" clId="Web-{A2C56D7A-8453-2F2D-3737-24508D1154B0}" dt="2023-07-23T07:25:12.544" v="38" actId="1076"/>
        <pc:sldMkLst>
          <pc:docMk/>
          <pc:sldMk cId="3288657468" sldId="306"/>
        </pc:sldMkLst>
        <pc:spChg chg="mod">
          <ac:chgData name="Samir MOKADDEM [VETUP]" userId="S::samir.mokaddem@wivetixservices.fr::2c5c3454-cc7e-4880-90b3-8afd634889eb" providerId="AD" clId="Web-{A2C56D7A-8453-2F2D-3737-24508D1154B0}" dt="2023-07-23T07:25:11.856" v="37" actId="1076"/>
          <ac:spMkLst>
            <pc:docMk/>
            <pc:sldMk cId="3288657468" sldId="306"/>
            <ac:spMk id="9" creationId="{00000000-0000-0000-0000-000000000000}"/>
          </ac:spMkLst>
        </pc:spChg>
        <pc:picChg chg="add mod">
          <ac:chgData name="Samir MOKADDEM [VETUP]" userId="S::samir.mokaddem@wivetixservices.fr::2c5c3454-cc7e-4880-90b3-8afd634889eb" providerId="AD" clId="Web-{A2C56D7A-8453-2F2D-3737-24508D1154B0}" dt="2023-07-23T07:25:12.544" v="38" actId="1076"/>
          <ac:picMkLst>
            <pc:docMk/>
            <pc:sldMk cId="3288657468" sldId="306"/>
            <ac:picMk id="4" creationId="{7C351B6B-016E-E69E-FB2B-CF1743C7DD97}"/>
          </ac:picMkLst>
        </pc:picChg>
      </pc:sldChg>
      <pc:sldChg chg="addSp modSp">
        <pc:chgData name="Samir MOKADDEM [VETUP]" userId="S::samir.mokaddem@wivetixservices.fr::2c5c3454-cc7e-4880-90b3-8afd634889eb" providerId="AD" clId="Web-{A2C56D7A-8453-2F2D-3737-24508D1154B0}" dt="2023-07-23T07:16:12.588" v="3" actId="1076"/>
        <pc:sldMkLst>
          <pc:docMk/>
          <pc:sldMk cId="2994110719" sldId="307"/>
        </pc:sldMkLst>
        <pc:picChg chg="add mod">
          <ac:chgData name="Samir MOKADDEM [VETUP]" userId="S::samir.mokaddem@wivetixservices.fr::2c5c3454-cc7e-4880-90b3-8afd634889eb" providerId="AD" clId="Web-{A2C56D7A-8453-2F2D-3737-24508D1154B0}" dt="2023-07-23T07:16:12.588" v="3" actId="1076"/>
          <ac:picMkLst>
            <pc:docMk/>
            <pc:sldMk cId="2994110719" sldId="307"/>
            <ac:picMk id="2" creationId="{BCF1B761-822E-E304-3FE4-AA856D005A16}"/>
          </ac:picMkLst>
        </pc:picChg>
      </pc:sldChg>
      <pc:sldChg chg="modSp">
        <pc:chgData name="Samir MOKADDEM [VETUP]" userId="S::samir.mokaddem@wivetixservices.fr::2c5c3454-cc7e-4880-90b3-8afd634889eb" providerId="AD" clId="Web-{A2C56D7A-8453-2F2D-3737-24508D1154B0}" dt="2023-07-23T08:51:48.081" v="63"/>
        <pc:sldMkLst>
          <pc:docMk/>
          <pc:sldMk cId="2756842850" sldId="314"/>
        </pc:sldMkLst>
        <pc:picChg chg="mod">
          <ac:chgData name="Samir MOKADDEM [VETUP]" userId="S::samir.mokaddem@wivetixservices.fr::2c5c3454-cc7e-4880-90b3-8afd634889eb" providerId="AD" clId="Web-{A2C56D7A-8453-2F2D-3737-24508D1154B0}" dt="2023-07-23T08:51:48.081" v="63"/>
          <ac:picMkLst>
            <pc:docMk/>
            <pc:sldMk cId="2756842850" sldId="314"/>
            <ac:picMk id="12" creationId="{1CBE545D-CA3A-D45D-8789-14FCB2A00B60}"/>
          </ac:picMkLst>
        </pc:picChg>
      </pc:sldChg>
      <pc:sldChg chg="modSp">
        <pc:chgData name="Samir MOKADDEM [VETUP]" userId="S::samir.mokaddem@wivetixservices.fr::2c5c3454-cc7e-4880-90b3-8afd634889eb" providerId="AD" clId="Web-{A2C56D7A-8453-2F2D-3737-24508D1154B0}" dt="2023-07-23T08:51:37.831" v="62"/>
        <pc:sldMkLst>
          <pc:docMk/>
          <pc:sldMk cId="1833089030" sldId="323"/>
        </pc:sldMkLst>
        <pc:picChg chg="mod">
          <ac:chgData name="Samir MOKADDEM [VETUP]" userId="S::samir.mokaddem@wivetixservices.fr::2c5c3454-cc7e-4880-90b3-8afd634889eb" providerId="AD" clId="Web-{A2C56D7A-8453-2F2D-3737-24508D1154B0}" dt="2023-07-23T08:51:37.831" v="62"/>
          <ac:picMkLst>
            <pc:docMk/>
            <pc:sldMk cId="1833089030" sldId="323"/>
            <ac:picMk id="4" creationId="{620BE6AD-0AC2-DD43-97FE-1BC3411DFB76}"/>
          </ac:picMkLst>
        </pc:picChg>
      </pc:sldChg>
      <pc:sldChg chg="modSp">
        <pc:chgData name="Samir MOKADDEM [VETUP]" userId="S::samir.mokaddem@wivetixservices.fr::2c5c3454-cc7e-4880-90b3-8afd634889eb" providerId="AD" clId="Web-{A2C56D7A-8453-2F2D-3737-24508D1154B0}" dt="2023-07-23T08:52:07.113" v="66"/>
        <pc:sldMkLst>
          <pc:docMk/>
          <pc:sldMk cId="2509057779" sldId="337"/>
        </pc:sldMkLst>
        <pc:picChg chg="mod">
          <ac:chgData name="Samir MOKADDEM [VETUP]" userId="S::samir.mokaddem@wivetixservices.fr::2c5c3454-cc7e-4880-90b3-8afd634889eb" providerId="AD" clId="Web-{A2C56D7A-8453-2F2D-3737-24508D1154B0}" dt="2023-07-23T08:52:04.238" v="65"/>
          <ac:picMkLst>
            <pc:docMk/>
            <pc:sldMk cId="2509057779" sldId="337"/>
            <ac:picMk id="5" creationId="{396763C9-B1B1-7774-1221-A8176DDD34DC}"/>
          </ac:picMkLst>
        </pc:picChg>
        <pc:picChg chg="mod">
          <ac:chgData name="Samir MOKADDEM [VETUP]" userId="S::samir.mokaddem@wivetixservices.fr::2c5c3454-cc7e-4880-90b3-8afd634889eb" providerId="AD" clId="Web-{A2C56D7A-8453-2F2D-3737-24508D1154B0}" dt="2023-07-23T08:52:07.113" v="66"/>
          <ac:picMkLst>
            <pc:docMk/>
            <pc:sldMk cId="2509057779" sldId="337"/>
            <ac:picMk id="7" creationId="{953BE317-4008-5539-9FAD-0F7BE80214F8}"/>
          </ac:picMkLst>
        </pc:picChg>
      </pc:sldChg>
      <pc:sldChg chg="ord">
        <pc:chgData name="Samir MOKADDEM [VETUP]" userId="S::samir.mokaddem@wivetixservices.fr::2c5c3454-cc7e-4880-90b3-8afd634889eb" providerId="AD" clId="Web-{A2C56D7A-8453-2F2D-3737-24508D1154B0}" dt="2023-07-23T07:29:04.010" v="44"/>
        <pc:sldMkLst>
          <pc:docMk/>
          <pc:sldMk cId="2888216354" sldId="338"/>
        </pc:sldMkLst>
      </pc:sldChg>
      <pc:sldChg chg="addSp modSp">
        <pc:chgData name="Samir MOKADDEM [VETUP]" userId="S::samir.mokaddem@wivetixservices.fr::2c5c3454-cc7e-4880-90b3-8afd634889eb" providerId="AD" clId="Web-{A2C56D7A-8453-2F2D-3737-24508D1154B0}" dt="2023-07-23T08:53:37.128" v="78"/>
        <pc:sldMkLst>
          <pc:docMk/>
          <pc:sldMk cId="3137356506" sldId="339"/>
        </pc:sldMkLst>
        <pc:spChg chg="add">
          <ac:chgData name="Samir MOKADDEM [VETUP]" userId="S::samir.mokaddem@wivetixservices.fr::2c5c3454-cc7e-4880-90b3-8afd634889eb" providerId="AD" clId="Web-{A2C56D7A-8453-2F2D-3737-24508D1154B0}" dt="2023-07-23T08:53:37.128" v="78"/>
          <ac:spMkLst>
            <pc:docMk/>
            <pc:sldMk cId="3137356506" sldId="339"/>
            <ac:spMk id="3" creationId="{AF33BF78-979C-8BFC-0823-C713FB236166}"/>
          </ac:spMkLst>
        </pc:spChg>
        <pc:picChg chg="mod">
          <ac:chgData name="Samir MOKADDEM [VETUP]" userId="S::samir.mokaddem@wivetixservices.fr::2c5c3454-cc7e-4880-90b3-8afd634889eb" providerId="AD" clId="Web-{A2C56D7A-8453-2F2D-3737-24508D1154B0}" dt="2023-07-23T08:53:35.847" v="77"/>
          <ac:picMkLst>
            <pc:docMk/>
            <pc:sldMk cId="3137356506" sldId="339"/>
            <ac:picMk id="6" creationId="{53A96372-A3AA-8DFF-18EF-0A9777431396}"/>
          </ac:picMkLst>
        </pc:picChg>
      </pc:sldChg>
      <pc:sldChg chg="modSp">
        <pc:chgData name="Samir MOKADDEM [VETUP]" userId="S::samir.mokaddem@wivetixservices.fr::2c5c3454-cc7e-4880-90b3-8afd634889eb" providerId="AD" clId="Web-{A2C56D7A-8453-2F2D-3737-24508D1154B0}" dt="2023-07-23T07:19:19.930" v="11" actId="1076"/>
        <pc:sldMkLst>
          <pc:docMk/>
          <pc:sldMk cId="1512463709" sldId="340"/>
        </pc:sldMkLst>
        <pc:spChg chg="mod">
          <ac:chgData name="Samir MOKADDEM [VETUP]" userId="S::samir.mokaddem@wivetixservices.fr::2c5c3454-cc7e-4880-90b3-8afd634889eb" providerId="AD" clId="Web-{A2C56D7A-8453-2F2D-3737-24508D1154B0}" dt="2023-07-23T07:19:19.930" v="11" actId="1076"/>
          <ac:spMkLst>
            <pc:docMk/>
            <pc:sldMk cId="1512463709" sldId="340"/>
            <ac:spMk id="3" creationId="{58D4F2F4-CE05-5361-3640-E881ECE53C5D}"/>
          </ac:spMkLst>
        </pc:spChg>
      </pc:sldChg>
      <pc:sldChg chg="modSp">
        <pc:chgData name="Samir MOKADDEM [VETUP]" userId="S::samir.mokaddem@wivetixservices.fr::2c5c3454-cc7e-4880-90b3-8afd634889eb" providerId="AD" clId="Web-{A2C56D7A-8453-2F2D-3737-24508D1154B0}" dt="2023-07-23T08:54:46.285" v="82" actId="1076"/>
        <pc:sldMkLst>
          <pc:docMk/>
          <pc:sldMk cId="785568236" sldId="341"/>
        </pc:sldMkLst>
        <pc:picChg chg="mod">
          <ac:chgData name="Samir MOKADDEM [VETUP]" userId="S::samir.mokaddem@wivetixservices.fr::2c5c3454-cc7e-4880-90b3-8afd634889eb" providerId="AD" clId="Web-{A2C56D7A-8453-2F2D-3737-24508D1154B0}" dt="2023-07-23T08:54:46.285" v="82" actId="1076"/>
          <ac:picMkLst>
            <pc:docMk/>
            <pc:sldMk cId="785568236" sldId="341"/>
            <ac:picMk id="4" creationId="{E1C3F016-E8B8-7B90-CC60-8C2AA4C05BF1}"/>
          </ac:picMkLst>
        </pc:picChg>
        <pc:picChg chg="mod">
          <ac:chgData name="Samir MOKADDEM [VETUP]" userId="S::samir.mokaddem@wivetixservices.fr::2c5c3454-cc7e-4880-90b3-8afd634889eb" providerId="AD" clId="Web-{A2C56D7A-8453-2F2D-3737-24508D1154B0}" dt="2023-07-23T08:54:00.925" v="79"/>
          <ac:picMkLst>
            <pc:docMk/>
            <pc:sldMk cId="785568236" sldId="341"/>
            <ac:picMk id="6" creationId="{B9081693-EB4F-976B-0E33-6623F1C8E9CD}"/>
          </ac:picMkLst>
        </pc:picChg>
        <pc:picChg chg="mod">
          <ac:chgData name="Samir MOKADDEM [VETUP]" userId="S::samir.mokaddem@wivetixservices.fr::2c5c3454-cc7e-4880-90b3-8afd634889eb" providerId="AD" clId="Web-{A2C56D7A-8453-2F2D-3737-24508D1154B0}" dt="2023-07-23T08:54:05.238" v="80"/>
          <ac:picMkLst>
            <pc:docMk/>
            <pc:sldMk cId="785568236" sldId="341"/>
            <ac:picMk id="8" creationId="{C5CA24F5-206C-627B-7304-E21C8A6F4407}"/>
          </ac:picMkLst>
        </pc:picChg>
      </pc:sldChg>
      <pc:sldChg chg="modSp">
        <pc:chgData name="Samir MOKADDEM [VETUP]" userId="S::samir.mokaddem@wivetixservices.fr::2c5c3454-cc7e-4880-90b3-8afd634889eb" providerId="AD" clId="Web-{A2C56D7A-8453-2F2D-3737-24508D1154B0}" dt="2023-07-23T08:52:30.972" v="69"/>
        <pc:sldMkLst>
          <pc:docMk/>
          <pc:sldMk cId="4223551059" sldId="342"/>
        </pc:sldMkLst>
        <pc:picChg chg="mod">
          <ac:chgData name="Samir MOKADDEM [VETUP]" userId="S::samir.mokaddem@wivetixservices.fr::2c5c3454-cc7e-4880-90b3-8afd634889eb" providerId="AD" clId="Web-{A2C56D7A-8453-2F2D-3737-24508D1154B0}" dt="2023-07-23T08:52:30.972" v="69"/>
          <ac:picMkLst>
            <pc:docMk/>
            <pc:sldMk cId="4223551059" sldId="342"/>
            <ac:picMk id="5" creationId="{99F954E8-4E53-9A85-B47D-94E3FFF6BF7B}"/>
          </ac:picMkLst>
        </pc:picChg>
        <pc:picChg chg="mod">
          <ac:chgData name="Samir MOKADDEM [VETUP]" userId="S::samir.mokaddem@wivetixservices.fr::2c5c3454-cc7e-4880-90b3-8afd634889eb" providerId="AD" clId="Web-{A2C56D7A-8453-2F2D-3737-24508D1154B0}" dt="2023-07-23T08:52:27.425" v="68"/>
          <ac:picMkLst>
            <pc:docMk/>
            <pc:sldMk cId="4223551059" sldId="342"/>
            <ac:picMk id="6" creationId="{2E1DFD9C-6141-690F-C7A8-2E71D9C72A71}"/>
          </ac:picMkLst>
        </pc:picChg>
        <pc:picChg chg="mod">
          <ac:chgData name="Samir MOKADDEM [VETUP]" userId="S::samir.mokaddem@wivetixservices.fr::2c5c3454-cc7e-4880-90b3-8afd634889eb" providerId="AD" clId="Web-{A2C56D7A-8453-2F2D-3737-24508D1154B0}" dt="2023-07-23T08:52:23.363" v="67"/>
          <ac:picMkLst>
            <pc:docMk/>
            <pc:sldMk cId="4223551059" sldId="342"/>
            <ac:picMk id="7" creationId="{5687337B-CED0-D577-64F0-081C0A4221C7}"/>
          </ac:picMkLst>
        </pc:picChg>
      </pc:sldChg>
      <pc:sldChg chg="addSp modSp">
        <pc:chgData name="Samir MOKADDEM [VETUP]" userId="S::samir.mokaddem@wivetixservices.fr::2c5c3454-cc7e-4880-90b3-8afd634889eb" providerId="AD" clId="Web-{A2C56D7A-8453-2F2D-3737-24508D1154B0}" dt="2023-07-23T09:09:03.616" v="108" actId="20577"/>
        <pc:sldMkLst>
          <pc:docMk/>
          <pc:sldMk cId="3858091305" sldId="345"/>
        </pc:sldMkLst>
        <pc:spChg chg="add mod">
          <ac:chgData name="Samir MOKADDEM [VETUP]" userId="S::samir.mokaddem@wivetixservices.fr::2c5c3454-cc7e-4880-90b3-8afd634889eb" providerId="AD" clId="Web-{A2C56D7A-8453-2F2D-3737-24508D1154B0}" dt="2023-07-23T09:09:03.616" v="108" actId="20577"/>
          <ac:spMkLst>
            <pc:docMk/>
            <pc:sldMk cId="3858091305" sldId="345"/>
            <ac:spMk id="4" creationId="{F23FB1B3-4B8E-0EB2-94F9-B437E7875B11}"/>
          </ac:spMkLst>
        </pc:spChg>
      </pc:sldChg>
      <pc:sldChg chg="addSp delSp modSp">
        <pc:chgData name="Samir MOKADDEM [VETUP]" userId="S::samir.mokaddem@wivetixservices.fr::2c5c3454-cc7e-4880-90b3-8afd634889eb" providerId="AD" clId="Web-{A2C56D7A-8453-2F2D-3737-24508D1154B0}" dt="2023-07-23T09:22:02.353" v="150"/>
        <pc:sldMkLst>
          <pc:docMk/>
          <pc:sldMk cId="3079510312" sldId="347"/>
        </pc:sldMkLst>
        <pc:spChg chg="add del">
          <ac:chgData name="Samir MOKADDEM [VETUP]" userId="S::samir.mokaddem@wivetixservices.fr::2c5c3454-cc7e-4880-90b3-8afd634889eb" providerId="AD" clId="Web-{A2C56D7A-8453-2F2D-3737-24508D1154B0}" dt="2023-07-23T09:22:02.353" v="150"/>
          <ac:spMkLst>
            <pc:docMk/>
            <pc:sldMk cId="3079510312" sldId="347"/>
            <ac:spMk id="3" creationId="{65EACCC2-CEE5-3AC2-7DFD-AACA8537B446}"/>
          </ac:spMkLst>
        </pc:spChg>
        <pc:picChg chg="mod">
          <ac:chgData name="Samir MOKADDEM [VETUP]" userId="S::samir.mokaddem@wivetixservices.fr::2c5c3454-cc7e-4880-90b3-8afd634889eb" providerId="AD" clId="Web-{A2C56D7A-8453-2F2D-3737-24508D1154B0}" dt="2023-07-23T08:52:56.550" v="72"/>
          <ac:picMkLst>
            <pc:docMk/>
            <pc:sldMk cId="3079510312" sldId="347"/>
            <ac:picMk id="5" creationId="{A61753F9-E95F-8937-B5CB-C2C76C380B9B}"/>
          </ac:picMkLst>
        </pc:picChg>
        <pc:picChg chg="mod">
          <ac:chgData name="Samir MOKADDEM [VETUP]" userId="S::samir.mokaddem@wivetixservices.fr::2c5c3454-cc7e-4880-90b3-8afd634889eb" providerId="AD" clId="Web-{A2C56D7A-8453-2F2D-3737-24508D1154B0}" dt="2023-07-23T08:53:17.238" v="76"/>
          <ac:picMkLst>
            <pc:docMk/>
            <pc:sldMk cId="3079510312" sldId="347"/>
            <ac:picMk id="6" creationId="{DC80A898-CCF2-06C4-207C-D5544FFE718D}"/>
          </ac:picMkLst>
        </pc:picChg>
        <pc:picChg chg="mod">
          <ac:chgData name="Samir MOKADDEM [VETUP]" userId="S::samir.mokaddem@wivetixservices.fr::2c5c3454-cc7e-4880-90b3-8afd634889eb" providerId="AD" clId="Web-{A2C56D7A-8453-2F2D-3737-24508D1154B0}" dt="2023-07-23T08:52:42.816" v="70"/>
          <ac:picMkLst>
            <pc:docMk/>
            <pc:sldMk cId="3079510312" sldId="347"/>
            <ac:picMk id="8" creationId="{B3ED8FA9-BE8C-767D-C082-C78EE3A92D3E}"/>
          </ac:picMkLst>
        </pc:picChg>
        <pc:picChg chg="mod">
          <ac:chgData name="Samir MOKADDEM [VETUP]" userId="S::samir.mokaddem@wivetixservices.fr::2c5c3454-cc7e-4880-90b3-8afd634889eb" providerId="AD" clId="Web-{A2C56D7A-8453-2F2D-3737-24508D1154B0}" dt="2023-07-23T08:53:11.550" v="75"/>
          <ac:picMkLst>
            <pc:docMk/>
            <pc:sldMk cId="3079510312" sldId="347"/>
            <ac:picMk id="9" creationId="{ABB444F4-E8C2-EB40-6695-DC1BE7EF963A}"/>
          </ac:picMkLst>
        </pc:picChg>
      </pc:sldChg>
      <pc:sldChg chg="new del">
        <pc:chgData name="Samir MOKADDEM [VETUP]" userId="S::samir.mokaddem@wivetixservices.fr::2c5c3454-cc7e-4880-90b3-8afd634889eb" providerId="AD" clId="Web-{A2C56D7A-8453-2F2D-3737-24508D1154B0}" dt="2023-07-23T07:16:40.557" v="6"/>
        <pc:sldMkLst>
          <pc:docMk/>
          <pc:sldMk cId="3294042287" sldId="348"/>
        </pc:sldMkLst>
      </pc:sldChg>
      <pc:sldChg chg="addSp delSp modSp add ord replId">
        <pc:chgData name="Samir MOKADDEM [VETUP]" userId="S::samir.mokaddem@wivetixservices.fr::2c5c3454-cc7e-4880-90b3-8afd634889eb" providerId="AD" clId="Web-{A2C56D7A-8453-2F2D-3737-24508D1154B0}" dt="2023-07-23T08:51:56.472" v="64"/>
        <pc:sldMkLst>
          <pc:docMk/>
          <pc:sldMk cId="242206210" sldId="349"/>
        </pc:sldMkLst>
        <pc:spChg chg="del mod">
          <ac:chgData name="Samir MOKADDEM [VETUP]" userId="S::samir.mokaddem@wivetixservices.fr::2c5c3454-cc7e-4880-90b3-8afd634889eb" providerId="AD" clId="Web-{A2C56D7A-8453-2F2D-3737-24508D1154B0}" dt="2023-07-23T07:17:01.416" v="9"/>
          <ac:spMkLst>
            <pc:docMk/>
            <pc:sldMk cId="242206210" sldId="349"/>
            <ac:spMk id="6" creationId="{BEAAE601-3A5E-A694-B49D-CC3D52FB6CE5}"/>
          </ac:spMkLst>
        </pc:spChg>
        <pc:picChg chg="add mod">
          <ac:chgData name="Samir MOKADDEM [VETUP]" userId="S::samir.mokaddem@wivetixservices.fr::2c5c3454-cc7e-4880-90b3-8afd634889eb" providerId="AD" clId="Web-{A2C56D7A-8453-2F2D-3737-24508D1154B0}" dt="2023-07-23T08:51:56.472" v="64"/>
          <ac:picMkLst>
            <pc:docMk/>
            <pc:sldMk cId="242206210" sldId="349"/>
            <ac:picMk id="2" creationId="{233E2D80-1A7F-58FA-FBB3-021BA028AADD}"/>
          </ac:picMkLst>
        </pc:picChg>
        <pc:picChg chg="del">
          <ac:chgData name="Samir MOKADDEM [VETUP]" userId="S::samir.mokaddem@wivetixservices.fr::2c5c3454-cc7e-4880-90b3-8afd634889eb" providerId="AD" clId="Web-{A2C56D7A-8453-2F2D-3737-24508D1154B0}" dt="2023-07-23T07:16:57.400" v="7"/>
          <ac:picMkLst>
            <pc:docMk/>
            <pc:sldMk cId="242206210" sldId="349"/>
            <ac:picMk id="4" creationId="{876DBAEB-B904-9AFE-444E-1F4C4D826D94}"/>
          </ac:picMkLst>
        </pc:picChg>
        <pc:picChg chg="del">
          <ac:chgData name="Samir MOKADDEM [VETUP]" userId="S::samir.mokaddem@wivetixservices.fr::2c5c3454-cc7e-4880-90b3-8afd634889eb" providerId="AD" clId="Web-{A2C56D7A-8453-2F2D-3737-24508D1154B0}" dt="2023-07-23T07:17:02.431" v="10"/>
          <ac:picMkLst>
            <pc:docMk/>
            <pc:sldMk cId="242206210" sldId="349"/>
            <ac:picMk id="8" creationId="{20D000F9-B29A-1145-6DBA-BF3C8E03508C}"/>
          </ac:picMkLst>
        </pc:picChg>
        <pc:picChg chg="add mod modCrop">
          <ac:chgData name="Samir MOKADDEM [VETUP]" userId="S::samir.mokaddem@wivetixservices.fr::2c5c3454-cc7e-4880-90b3-8afd634889eb" providerId="AD" clId="Web-{A2C56D7A-8453-2F2D-3737-24508D1154B0}" dt="2023-07-23T07:26:11.699" v="39" actId="1076"/>
          <ac:picMkLst>
            <pc:docMk/>
            <pc:sldMk cId="242206210" sldId="349"/>
            <ac:picMk id="9" creationId="{E4B67A40-6381-2227-B241-7D19F81D0C8E}"/>
          </ac:picMkLst>
        </pc:picChg>
        <pc:picChg chg="add mod">
          <ac:chgData name="Samir MOKADDEM [VETUP]" userId="S::samir.mokaddem@wivetixservices.fr::2c5c3454-cc7e-4880-90b3-8afd634889eb" providerId="AD" clId="Web-{A2C56D7A-8453-2F2D-3737-24508D1154B0}" dt="2023-07-23T07:21:47.343" v="28" actId="1076"/>
          <ac:picMkLst>
            <pc:docMk/>
            <pc:sldMk cId="242206210" sldId="349"/>
            <ac:picMk id="11" creationId="{ACA36919-7629-17E8-8E18-919395141D1F}"/>
          </ac:picMkLst>
        </pc:picChg>
      </pc:sldChg>
      <pc:sldChg chg="delSp modSp add replId">
        <pc:chgData name="Samir MOKADDEM [VETUP]" userId="S::samir.mokaddem@wivetixservices.fr::2c5c3454-cc7e-4880-90b3-8afd634889eb" providerId="AD" clId="Web-{A2C56D7A-8453-2F2D-3737-24508D1154B0}" dt="2023-07-23T08:50:34.314" v="58" actId="1076"/>
        <pc:sldMkLst>
          <pc:docMk/>
          <pc:sldMk cId="4265166706" sldId="350"/>
        </pc:sldMkLst>
        <pc:picChg chg="mod">
          <ac:chgData name="Samir MOKADDEM [VETUP]" userId="S::samir.mokaddem@wivetixservices.fr::2c5c3454-cc7e-4880-90b3-8afd634889eb" providerId="AD" clId="Web-{A2C56D7A-8453-2F2D-3737-24508D1154B0}" dt="2023-07-23T08:50:34.314" v="58" actId="1076"/>
          <ac:picMkLst>
            <pc:docMk/>
            <pc:sldMk cId="4265166706" sldId="350"/>
            <ac:picMk id="4" creationId="{15BB168B-AA32-CFA0-3CC7-A366C95FACC6}"/>
          </ac:picMkLst>
        </pc:picChg>
        <pc:picChg chg="del">
          <ac:chgData name="Samir MOKADDEM [VETUP]" userId="S::samir.mokaddem@wivetixservices.fr::2c5c3454-cc7e-4880-90b3-8afd634889eb" providerId="AD" clId="Web-{A2C56D7A-8453-2F2D-3737-24508D1154B0}" dt="2023-07-23T07:23:19.233" v="31"/>
          <ac:picMkLst>
            <pc:docMk/>
            <pc:sldMk cId="4265166706" sldId="350"/>
            <ac:picMk id="10" creationId="{7171CF48-ABBD-1C17-7868-9D92CFBA6823}"/>
          </ac:picMkLst>
        </pc:picChg>
      </pc:sldChg>
      <pc:sldChg chg="add replId">
        <pc:chgData name="Samir MOKADDEM [VETUP]" userId="S::samir.mokaddem@wivetixservices.fr::2c5c3454-cc7e-4880-90b3-8afd634889eb" providerId="AD" clId="Web-{A2C56D7A-8453-2F2D-3737-24508D1154B0}" dt="2023-07-23T07:30:26.806" v="55"/>
        <pc:sldMkLst>
          <pc:docMk/>
          <pc:sldMk cId="1276955606" sldId="351"/>
        </pc:sldMkLst>
      </pc:sldChg>
      <pc:sldChg chg="new del">
        <pc:chgData name="Samir MOKADDEM [VETUP]" userId="S::samir.mokaddem@wivetixservices.fr::2c5c3454-cc7e-4880-90b3-8afd634889eb" providerId="AD" clId="Web-{A2C56D7A-8453-2F2D-3737-24508D1154B0}" dt="2023-07-23T09:07:07.210" v="95"/>
        <pc:sldMkLst>
          <pc:docMk/>
          <pc:sldMk cId="3654123295" sldId="352"/>
        </pc:sldMkLst>
      </pc:sldChg>
      <pc:sldChg chg="addSp modSp add replId">
        <pc:chgData name="Samir MOKADDEM [VETUP]" userId="S::samir.mokaddem@wivetixservices.fr::2c5c3454-cc7e-4880-90b3-8afd634889eb" providerId="AD" clId="Web-{A2C56D7A-8453-2F2D-3737-24508D1154B0}" dt="2023-07-23T09:09:14.101" v="115" actId="20577"/>
        <pc:sldMkLst>
          <pc:docMk/>
          <pc:sldMk cId="3129505730" sldId="353"/>
        </pc:sldMkLst>
        <pc:spChg chg="mod">
          <ac:chgData name="Samir MOKADDEM [VETUP]" userId="S::samir.mokaddem@wivetixservices.fr::2c5c3454-cc7e-4880-90b3-8afd634889eb" providerId="AD" clId="Web-{A2C56D7A-8453-2F2D-3737-24508D1154B0}" dt="2023-07-23T09:07:30.960" v="98" actId="20577"/>
          <ac:spMkLst>
            <pc:docMk/>
            <pc:sldMk cId="3129505730" sldId="353"/>
            <ac:spMk id="3" creationId="{E0942106-057B-DCE5-72FA-DA508ECAC094}"/>
          </ac:spMkLst>
        </pc:spChg>
        <pc:spChg chg="add mod">
          <ac:chgData name="Samir MOKADDEM [VETUP]" userId="S::samir.mokaddem@wivetixservices.fr::2c5c3454-cc7e-4880-90b3-8afd634889eb" providerId="AD" clId="Web-{A2C56D7A-8453-2F2D-3737-24508D1154B0}" dt="2023-07-23T09:09:14.101" v="115" actId="20577"/>
          <ac:spMkLst>
            <pc:docMk/>
            <pc:sldMk cId="3129505730" sldId="353"/>
            <ac:spMk id="4" creationId="{E41C57EE-7EDD-45E9-ABD4-4FEF0DC44A59}"/>
          </ac:spMkLst>
        </pc:spChg>
      </pc:sldChg>
      <pc:sldChg chg="addSp modSp add replId">
        <pc:chgData name="Samir MOKADDEM [VETUP]" userId="S::samir.mokaddem@wivetixservices.fr::2c5c3454-cc7e-4880-90b3-8afd634889eb" providerId="AD" clId="Web-{A2C56D7A-8453-2F2D-3737-24508D1154B0}" dt="2023-07-23T09:09:30.726" v="125" actId="20577"/>
        <pc:sldMkLst>
          <pc:docMk/>
          <pc:sldMk cId="2371676042" sldId="354"/>
        </pc:sldMkLst>
        <pc:spChg chg="mod">
          <ac:chgData name="Samir MOKADDEM [VETUP]" userId="S::samir.mokaddem@wivetixservices.fr::2c5c3454-cc7e-4880-90b3-8afd634889eb" providerId="AD" clId="Web-{A2C56D7A-8453-2F2D-3737-24508D1154B0}" dt="2023-07-23T09:09:19.773" v="116" actId="14100"/>
          <ac:spMkLst>
            <pc:docMk/>
            <pc:sldMk cId="2371676042" sldId="354"/>
            <ac:spMk id="3" creationId="{E0942106-057B-DCE5-72FA-DA508ECAC094}"/>
          </ac:spMkLst>
        </pc:spChg>
        <pc:spChg chg="add mod">
          <ac:chgData name="Samir MOKADDEM [VETUP]" userId="S::samir.mokaddem@wivetixservices.fr::2c5c3454-cc7e-4880-90b3-8afd634889eb" providerId="AD" clId="Web-{A2C56D7A-8453-2F2D-3737-24508D1154B0}" dt="2023-07-23T09:09:30.726" v="125" actId="20577"/>
          <ac:spMkLst>
            <pc:docMk/>
            <pc:sldMk cId="2371676042" sldId="354"/>
            <ac:spMk id="4" creationId="{6A28D4A4-15F1-49AB-02AC-97B9967D2DA9}"/>
          </ac:spMkLst>
        </pc:spChg>
      </pc:sldChg>
      <pc:sldChg chg="addSp delSp modSp add replId">
        <pc:chgData name="Samir MOKADDEM [VETUP]" userId="S::samir.mokaddem@wivetixservices.fr::2c5c3454-cc7e-4880-90b3-8afd634889eb" providerId="AD" clId="Web-{A2C56D7A-8453-2F2D-3737-24508D1154B0}" dt="2023-07-23T09:28:47.544" v="199" actId="1076"/>
        <pc:sldMkLst>
          <pc:docMk/>
          <pc:sldMk cId="3141690515" sldId="355"/>
        </pc:sldMkLst>
        <pc:spChg chg="del">
          <ac:chgData name="Samir MOKADDEM [VETUP]" userId="S::samir.mokaddem@wivetixservices.fr::2c5c3454-cc7e-4880-90b3-8afd634889eb" providerId="AD" clId="Web-{A2C56D7A-8453-2F2D-3737-24508D1154B0}" dt="2023-07-23T09:22:00.447" v="149"/>
          <ac:spMkLst>
            <pc:docMk/>
            <pc:sldMk cId="3141690515" sldId="355"/>
            <ac:spMk id="3" creationId="{65EACCC2-CEE5-3AC2-7DFD-AACA8537B446}"/>
          </ac:spMkLst>
        </pc:spChg>
        <pc:spChg chg="del">
          <ac:chgData name="Samir MOKADDEM [VETUP]" userId="S::samir.mokaddem@wivetixservices.fr::2c5c3454-cc7e-4880-90b3-8afd634889eb" providerId="AD" clId="Web-{A2C56D7A-8453-2F2D-3737-24508D1154B0}" dt="2023-07-23T09:22:07.994" v="151"/>
          <ac:spMkLst>
            <pc:docMk/>
            <pc:sldMk cId="3141690515" sldId="355"/>
            <ac:spMk id="4" creationId="{4BC8C050-108A-2EBB-3A8F-EAA9A9EB5FA5}"/>
          </ac:spMkLst>
        </pc:spChg>
        <pc:picChg chg="del">
          <ac:chgData name="Samir MOKADDEM [VETUP]" userId="S::samir.mokaddem@wivetixservices.fr::2c5c3454-cc7e-4880-90b3-8afd634889eb" providerId="AD" clId="Web-{A2C56D7A-8453-2F2D-3737-24508D1154B0}" dt="2023-07-23T09:14:16.242" v="131"/>
          <ac:picMkLst>
            <pc:docMk/>
            <pc:sldMk cId="3141690515" sldId="355"/>
            <ac:picMk id="5" creationId="{A61753F9-E95F-8937-B5CB-C2C76C380B9B}"/>
          </ac:picMkLst>
        </pc:picChg>
        <pc:picChg chg="del">
          <ac:chgData name="Samir MOKADDEM [VETUP]" userId="S::samir.mokaddem@wivetixservices.fr::2c5c3454-cc7e-4880-90b3-8afd634889eb" providerId="AD" clId="Web-{A2C56D7A-8453-2F2D-3737-24508D1154B0}" dt="2023-07-23T09:14:16.742" v="132"/>
          <ac:picMkLst>
            <pc:docMk/>
            <pc:sldMk cId="3141690515" sldId="355"/>
            <ac:picMk id="6" creationId="{DC80A898-CCF2-06C4-207C-D5544FFE718D}"/>
          </ac:picMkLst>
        </pc:picChg>
        <pc:picChg chg="del">
          <ac:chgData name="Samir MOKADDEM [VETUP]" userId="S::samir.mokaddem@wivetixservices.fr::2c5c3454-cc7e-4880-90b3-8afd634889eb" providerId="AD" clId="Web-{A2C56D7A-8453-2F2D-3737-24508D1154B0}" dt="2023-07-23T09:14:15.476" v="129"/>
          <ac:picMkLst>
            <pc:docMk/>
            <pc:sldMk cId="3141690515" sldId="355"/>
            <ac:picMk id="8" creationId="{B3ED8FA9-BE8C-767D-C082-C78EE3A92D3E}"/>
          </ac:picMkLst>
        </pc:picChg>
        <pc:picChg chg="del">
          <ac:chgData name="Samir MOKADDEM [VETUP]" userId="S::samir.mokaddem@wivetixservices.fr::2c5c3454-cc7e-4880-90b3-8afd634889eb" providerId="AD" clId="Web-{A2C56D7A-8453-2F2D-3737-24508D1154B0}" dt="2023-07-23T09:14:15.851" v="130"/>
          <ac:picMkLst>
            <pc:docMk/>
            <pc:sldMk cId="3141690515" sldId="355"/>
            <ac:picMk id="9" creationId="{ABB444F4-E8C2-EB40-6695-DC1BE7EF963A}"/>
          </ac:picMkLst>
        </pc:picChg>
        <pc:picChg chg="add del mod">
          <ac:chgData name="Samir MOKADDEM [VETUP]" userId="S::samir.mokaddem@wivetixservices.fr::2c5c3454-cc7e-4880-90b3-8afd634889eb" providerId="AD" clId="Web-{A2C56D7A-8453-2F2D-3737-24508D1154B0}" dt="2023-07-23T09:19:56.666" v="136"/>
          <ac:picMkLst>
            <pc:docMk/>
            <pc:sldMk cId="3141690515" sldId="355"/>
            <ac:picMk id="10" creationId="{C11AB74C-24FE-C5E2-307A-6D11DD448021}"/>
          </ac:picMkLst>
        </pc:picChg>
        <pc:picChg chg="add del mod">
          <ac:chgData name="Samir MOKADDEM [VETUP]" userId="S::samir.mokaddem@wivetixservices.fr::2c5c3454-cc7e-4880-90b3-8afd634889eb" providerId="AD" clId="Web-{A2C56D7A-8453-2F2D-3737-24508D1154B0}" dt="2023-07-23T09:23:02.010" v="166"/>
          <ac:picMkLst>
            <pc:docMk/>
            <pc:sldMk cId="3141690515" sldId="355"/>
            <ac:picMk id="11" creationId="{4E8D665E-A67F-8AE1-9146-70A009A28184}"/>
          </ac:picMkLst>
        </pc:picChg>
        <pc:picChg chg="add del mod">
          <ac:chgData name="Samir MOKADDEM [VETUP]" userId="S::samir.mokaddem@wivetixservices.fr::2c5c3454-cc7e-4880-90b3-8afd634889eb" providerId="AD" clId="Web-{A2C56D7A-8453-2F2D-3737-24508D1154B0}" dt="2023-07-23T09:22:33.135" v="159"/>
          <ac:picMkLst>
            <pc:docMk/>
            <pc:sldMk cId="3141690515" sldId="355"/>
            <ac:picMk id="12" creationId="{026AE99E-A79E-0B89-0412-D8F6EDF5EEC5}"/>
          </ac:picMkLst>
        </pc:picChg>
        <pc:picChg chg="add del mod">
          <ac:chgData name="Samir MOKADDEM [VETUP]" userId="S::samir.mokaddem@wivetixservices.fr::2c5c3454-cc7e-4880-90b3-8afd634889eb" providerId="AD" clId="Web-{A2C56D7A-8453-2F2D-3737-24508D1154B0}" dt="2023-07-23T09:23:01.697" v="165"/>
          <ac:picMkLst>
            <pc:docMk/>
            <pc:sldMk cId="3141690515" sldId="355"/>
            <ac:picMk id="13" creationId="{2469CE8B-8A6B-F1C8-BBE0-B99C71238B42}"/>
          </ac:picMkLst>
        </pc:picChg>
        <pc:picChg chg="add mod">
          <ac:chgData name="Samir MOKADDEM [VETUP]" userId="S::samir.mokaddem@wivetixservices.fr::2c5c3454-cc7e-4880-90b3-8afd634889eb" providerId="AD" clId="Web-{A2C56D7A-8453-2F2D-3737-24508D1154B0}" dt="2023-07-23T09:25:20.025" v="178" actId="14100"/>
          <ac:picMkLst>
            <pc:docMk/>
            <pc:sldMk cId="3141690515" sldId="355"/>
            <ac:picMk id="14" creationId="{2CA18B21-A576-710E-C3D6-3C4F5A4F1257}"/>
          </ac:picMkLst>
        </pc:picChg>
        <pc:picChg chg="add del mod">
          <ac:chgData name="Samir MOKADDEM [VETUP]" userId="S::samir.mokaddem@wivetixservices.fr::2c5c3454-cc7e-4880-90b3-8afd634889eb" providerId="AD" clId="Web-{A2C56D7A-8453-2F2D-3737-24508D1154B0}" dt="2023-07-23T09:26:30.025" v="185"/>
          <ac:picMkLst>
            <pc:docMk/>
            <pc:sldMk cId="3141690515" sldId="355"/>
            <ac:picMk id="15" creationId="{107E8176-D05E-F0A4-47CD-1A417E77FB10}"/>
          </ac:picMkLst>
        </pc:picChg>
        <pc:picChg chg="add del mod">
          <ac:chgData name="Samir MOKADDEM [VETUP]" userId="S::samir.mokaddem@wivetixservices.fr::2c5c3454-cc7e-4880-90b3-8afd634889eb" providerId="AD" clId="Web-{A2C56D7A-8453-2F2D-3737-24508D1154B0}" dt="2023-07-23T09:27:07.966" v="189"/>
          <ac:picMkLst>
            <pc:docMk/>
            <pc:sldMk cId="3141690515" sldId="355"/>
            <ac:picMk id="16" creationId="{1636BDDC-AADA-4E9F-62B9-D417CDD3B7EA}"/>
          </ac:picMkLst>
        </pc:picChg>
        <pc:picChg chg="add mod">
          <ac:chgData name="Samir MOKADDEM [VETUP]" userId="S::samir.mokaddem@wivetixservices.fr::2c5c3454-cc7e-4880-90b3-8afd634889eb" providerId="AD" clId="Web-{A2C56D7A-8453-2F2D-3737-24508D1154B0}" dt="2023-07-23T09:28:45.810" v="198" actId="1076"/>
          <ac:picMkLst>
            <pc:docMk/>
            <pc:sldMk cId="3141690515" sldId="355"/>
            <ac:picMk id="17" creationId="{336564F7-0E8A-E630-2957-13B819458995}"/>
          </ac:picMkLst>
        </pc:picChg>
        <pc:picChg chg="add mod">
          <ac:chgData name="Samir MOKADDEM [VETUP]" userId="S::samir.mokaddem@wivetixservices.fr::2c5c3454-cc7e-4880-90b3-8afd634889eb" providerId="AD" clId="Web-{A2C56D7A-8453-2F2D-3737-24508D1154B0}" dt="2023-07-23T09:28:47.544" v="199" actId="1076"/>
          <ac:picMkLst>
            <pc:docMk/>
            <pc:sldMk cId="3141690515" sldId="355"/>
            <ac:picMk id="18" creationId="{066D8A1E-9996-F3BB-2BCA-6D46B9AB930D}"/>
          </ac:picMkLst>
        </pc:picChg>
      </pc:sldChg>
      <pc:sldChg chg="new del">
        <pc:chgData name="Samir MOKADDEM [VETUP]" userId="S::samir.mokaddem@wivetixservices.fr::2c5c3454-cc7e-4880-90b3-8afd634889eb" providerId="AD" clId="Web-{A2C56D7A-8453-2F2D-3737-24508D1154B0}" dt="2023-07-23T09:14:11.601" v="127"/>
        <pc:sldMkLst>
          <pc:docMk/>
          <pc:sldMk cId="3681911916" sldId="355"/>
        </pc:sldMkLst>
      </pc:sldChg>
    </pc:docChg>
  </pc:docChgLst>
  <pc:docChgLst>
    <pc:chgData name="Samir Mokaddem" userId="e50187bd9ee27f6f" providerId="LiveId" clId="{5EA83576-4FD8-40CB-A255-A6E632ABF3F3}"/>
    <pc:docChg chg="undo custSel addSld modSld sldOrd">
      <pc:chgData name="Samir Mokaddem" userId="e50187bd9ee27f6f" providerId="LiveId" clId="{5EA83576-4FD8-40CB-A255-A6E632ABF3F3}" dt="2022-06-13T17:54:22.207" v="2087" actId="20577"/>
      <pc:docMkLst>
        <pc:docMk/>
      </pc:docMkLst>
      <pc:sldChg chg="modSp mod">
        <pc:chgData name="Samir Mokaddem" userId="e50187bd9ee27f6f" providerId="LiveId" clId="{5EA83576-4FD8-40CB-A255-A6E632ABF3F3}" dt="2022-06-13T17:54:02.784" v="2075" actId="20577"/>
        <pc:sldMkLst>
          <pc:docMk/>
          <pc:sldMk cId="2553946872" sldId="263"/>
        </pc:sldMkLst>
        <pc:spChg chg="mod">
          <ac:chgData name="Samir Mokaddem" userId="e50187bd9ee27f6f" providerId="LiveId" clId="{5EA83576-4FD8-40CB-A255-A6E632ABF3F3}" dt="2022-06-13T17:54:02.784" v="2075" actId="20577"/>
          <ac:spMkLst>
            <pc:docMk/>
            <pc:sldMk cId="2553946872" sldId="263"/>
            <ac:spMk id="7" creationId="{00000000-0000-0000-0000-000000000000}"/>
          </ac:spMkLst>
        </pc:spChg>
      </pc:sldChg>
      <pc:sldChg chg="modSp mod">
        <pc:chgData name="Samir Mokaddem" userId="e50187bd9ee27f6f" providerId="LiveId" clId="{5EA83576-4FD8-40CB-A255-A6E632ABF3F3}" dt="2022-06-13T17:53:49.567" v="2071" actId="20577"/>
        <pc:sldMkLst>
          <pc:docMk/>
          <pc:sldMk cId="846953034" sldId="270"/>
        </pc:sldMkLst>
        <pc:spChg chg="mod">
          <ac:chgData name="Samir Mokaddem" userId="e50187bd9ee27f6f" providerId="LiveId" clId="{5EA83576-4FD8-40CB-A255-A6E632ABF3F3}" dt="2022-06-13T17:53:49.567" v="2071" actId="20577"/>
          <ac:spMkLst>
            <pc:docMk/>
            <pc:sldMk cId="846953034" sldId="270"/>
            <ac:spMk id="2" creationId="{00000000-0000-0000-0000-000000000000}"/>
          </ac:spMkLst>
        </pc:spChg>
      </pc:sldChg>
      <pc:sldChg chg="addSp delSp modSp mod">
        <pc:chgData name="Samir Mokaddem" userId="e50187bd9ee27f6f" providerId="LiveId" clId="{5EA83576-4FD8-40CB-A255-A6E632ABF3F3}" dt="2022-06-05T07:12:32.942" v="1139" actId="20577"/>
        <pc:sldMkLst>
          <pc:docMk/>
          <pc:sldMk cId="1192260098" sldId="271"/>
        </pc:sldMkLst>
        <pc:spChg chg="mod">
          <ac:chgData name="Samir Mokaddem" userId="e50187bd9ee27f6f" providerId="LiveId" clId="{5EA83576-4FD8-40CB-A255-A6E632ABF3F3}" dt="2022-06-05T07:12:32.942" v="1139" actId="20577"/>
          <ac:spMkLst>
            <pc:docMk/>
            <pc:sldMk cId="1192260098" sldId="271"/>
            <ac:spMk id="10" creationId="{F324C1EC-718F-8E69-6147-D2964C519D18}"/>
          </ac:spMkLst>
        </pc:spChg>
        <pc:picChg chg="mod">
          <ac:chgData name="Samir Mokaddem" userId="e50187bd9ee27f6f" providerId="LiveId" clId="{5EA83576-4FD8-40CB-A255-A6E632ABF3F3}" dt="2022-06-04T17:19:07.267" v="37" actId="1076"/>
          <ac:picMkLst>
            <pc:docMk/>
            <pc:sldMk cId="1192260098" sldId="271"/>
            <ac:picMk id="6" creationId="{DF16AB9F-9FB8-F6B9-C414-8754228E7BBC}"/>
          </ac:picMkLst>
        </pc:picChg>
        <pc:picChg chg="add del mod">
          <ac:chgData name="Samir Mokaddem" userId="e50187bd9ee27f6f" providerId="LiveId" clId="{5EA83576-4FD8-40CB-A255-A6E632ABF3F3}" dt="2022-06-04T17:18:33.831" v="26" actId="478"/>
          <ac:picMkLst>
            <pc:docMk/>
            <pc:sldMk cId="1192260098" sldId="271"/>
            <ac:picMk id="12" creationId="{42FFDB3A-421F-4AD0-9C36-54B53EE7DF57}"/>
          </ac:picMkLst>
        </pc:picChg>
        <pc:picChg chg="add mod">
          <ac:chgData name="Samir Mokaddem" userId="e50187bd9ee27f6f" providerId="LiveId" clId="{5EA83576-4FD8-40CB-A255-A6E632ABF3F3}" dt="2022-06-04T17:19:23.063" v="42" actId="1076"/>
          <ac:picMkLst>
            <pc:docMk/>
            <pc:sldMk cId="1192260098" sldId="271"/>
            <ac:picMk id="14" creationId="{AD172453-C495-3988-2FB8-D786084995DE}"/>
          </ac:picMkLst>
        </pc:picChg>
      </pc:sldChg>
      <pc:sldChg chg="addSp delSp modSp mod">
        <pc:chgData name="Samir Mokaddem" userId="e50187bd9ee27f6f" providerId="LiveId" clId="{5EA83576-4FD8-40CB-A255-A6E632ABF3F3}" dt="2022-06-04T17:57:38.151" v="1136" actId="14100"/>
        <pc:sldMkLst>
          <pc:docMk/>
          <pc:sldMk cId="883091254" sldId="272"/>
        </pc:sldMkLst>
        <pc:spChg chg="mod">
          <ac:chgData name="Samir Mokaddem" userId="e50187bd9ee27f6f" providerId="LiveId" clId="{5EA83576-4FD8-40CB-A255-A6E632ABF3F3}" dt="2022-06-04T17:52:45.223" v="510" actId="113"/>
          <ac:spMkLst>
            <pc:docMk/>
            <pc:sldMk cId="883091254" sldId="272"/>
            <ac:spMk id="2" creationId="{00000000-0000-0000-0000-000000000000}"/>
          </ac:spMkLst>
        </pc:spChg>
        <pc:spChg chg="add del mod">
          <ac:chgData name="Samir Mokaddem" userId="e50187bd9ee27f6f" providerId="LiveId" clId="{5EA83576-4FD8-40CB-A255-A6E632ABF3F3}" dt="2022-06-04T17:53:41.558" v="542" actId="21"/>
          <ac:spMkLst>
            <pc:docMk/>
            <pc:sldMk cId="883091254" sldId="272"/>
            <ac:spMk id="3" creationId="{00000000-0000-0000-0000-000000000000}"/>
          </ac:spMkLst>
        </pc:spChg>
        <pc:spChg chg="add mod">
          <ac:chgData name="Samir Mokaddem" userId="e50187bd9ee27f6f" providerId="LiveId" clId="{5EA83576-4FD8-40CB-A255-A6E632ABF3F3}" dt="2022-06-04T17:53:35.683" v="540" actId="20577"/>
          <ac:spMkLst>
            <pc:docMk/>
            <pc:sldMk cId="883091254" sldId="272"/>
            <ac:spMk id="21" creationId="{D330667A-A340-DEDF-14ED-DE8646661D79}"/>
          </ac:spMkLst>
        </pc:spChg>
        <pc:spChg chg="add del mod">
          <ac:chgData name="Samir Mokaddem" userId="e50187bd9ee27f6f" providerId="LiveId" clId="{5EA83576-4FD8-40CB-A255-A6E632ABF3F3}" dt="2022-06-04T17:53:41.558" v="542" actId="21"/>
          <ac:spMkLst>
            <pc:docMk/>
            <pc:sldMk cId="883091254" sldId="272"/>
            <ac:spMk id="23" creationId="{48A5D4EB-ACE8-BEEE-C979-E4DC9B410981}"/>
          </ac:spMkLst>
        </pc:spChg>
        <pc:spChg chg="add mod">
          <ac:chgData name="Samir Mokaddem" userId="e50187bd9ee27f6f" providerId="LiveId" clId="{5EA83576-4FD8-40CB-A255-A6E632ABF3F3}" dt="2022-06-04T17:57:28.862" v="1130" actId="1076"/>
          <ac:spMkLst>
            <pc:docMk/>
            <pc:sldMk cId="883091254" sldId="272"/>
            <ac:spMk id="24" creationId="{3F136525-D2EE-B707-7D47-7DE84048137A}"/>
          </ac:spMkLst>
        </pc:spChg>
        <pc:picChg chg="mod">
          <ac:chgData name="Samir Mokaddem" userId="e50187bd9ee27f6f" providerId="LiveId" clId="{5EA83576-4FD8-40CB-A255-A6E632ABF3F3}" dt="2022-06-04T17:52:54.282" v="515" actId="1076"/>
          <ac:picMkLst>
            <pc:docMk/>
            <pc:sldMk cId="883091254" sldId="272"/>
            <ac:picMk id="6" creationId="{0F4E4DEE-8EC3-65BA-16E4-793D82AA3ADA}"/>
          </ac:picMkLst>
        </pc:picChg>
        <pc:picChg chg="mod">
          <ac:chgData name="Samir Mokaddem" userId="e50187bd9ee27f6f" providerId="LiveId" clId="{5EA83576-4FD8-40CB-A255-A6E632ABF3F3}" dt="2022-06-04T17:52:56.240" v="516" actId="1076"/>
          <ac:picMkLst>
            <pc:docMk/>
            <pc:sldMk cId="883091254" sldId="272"/>
            <ac:picMk id="8" creationId="{084AA29A-05B3-2BBC-B526-5EB0179EDD82}"/>
          </ac:picMkLst>
        </pc:picChg>
        <pc:picChg chg="mod">
          <ac:chgData name="Samir Mokaddem" userId="e50187bd9ee27f6f" providerId="LiveId" clId="{5EA83576-4FD8-40CB-A255-A6E632ABF3F3}" dt="2022-06-04T17:52:58.171" v="517" actId="1076"/>
          <ac:picMkLst>
            <pc:docMk/>
            <pc:sldMk cId="883091254" sldId="272"/>
            <ac:picMk id="10" creationId="{C2E4A496-3666-2787-38F4-F5866B61F778}"/>
          </ac:picMkLst>
        </pc:picChg>
        <pc:picChg chg="mod">
          <ac:chgData name="Samir Mokaddem" userId="e50187bd9ee27f6f" providerId="LiveId" clId="{5EA83576-4FD8-40CB-A255-A6E632ABF3F3}" dt="2022-06-04T17:50:24.786" v="310" actId="1076"/>
          <ac:picMkLst>
            <pc:docMk/>
            <pc:sldMk cId="883091254" sldId="272"/>
            <ac:picMk id="12" creationId="{EAC18FF0-A5C1-BE64-3F3C-A3C77E2976A4}"/>
          </ac:picMkLst>
        </pc:picChg>
        <pc:picChg chg="mod">
          <ac:chgData name="Samir Mokaddem" userId="e50187bd9ee27f6f" providerId="LiveId" clId="{5EA83576-4FD8-40CB-A255-A6E632ABF3F3}" dt="2022-06-04T17:57:36.534" v="1135" actId="1076"/>
          <ac:picMkLst>
            <pc:docMk/>
            <pc:sldMk cId="883091254" sldId="272"/>
            <ac:picMk id="14" creationId="{8F6B69D9-8CD5-CBAA-9495-BA8C70A4DD9D}"/>
          </ac:picMkLst>
        </pc:picChg>
        <pc:picChg chg="mod">
          <ac:chgData name="Samir Mokaddem" userId="e50187bd9ee27f6f" providerId="LiveId" clId="{5EA83576-4FD8-40CB-A255-A6E632ABF3F3}" dt="2022-06-04T17:57:33.431" v="1133" actId="1076"/>
          <ac:picMkLst>
            <pc:docMk/>
            <pc:sldMk cId="883091254" sldId="272"/>
            <ac:picMk id="18" creationId="{8C23F17D-E871-5C94-28A0-9CF0E9FEA5ED}"/>
          </ac:picMkLst>
        </pc:picChg>
        <pc:picChg chg="mod">
          <ac:chgData name="Samir Mokaddem" userId="e50187bd9ee27f6f" providerId="LiveId" clId="{5EA83576-4FD8-40CB-A255-A6E632ABF3F3}" dt="2022-06-04T17:57:38.151" v="1136" actId="14100"/>
          <ac:picMkLst>
            <pc:docMk/>
            <pc:sldMk cId="883091254" sldId="272"/>
            <ac:picMk id="20" creationId="{16886D2A-9D7B-E241-A10E-E05F257CEBA0}"/>
          </ac:picMkLst>
        </pc:picChg>
      </pc:sldChg>
      <pc:sldChg chg="addSp delSp modSp mod">
        <pc:chgData name="Samir Mokaddem" userId="e50187bd9ee27f6f" providerId="LiveId" clId="{5EA83576-4FD8-40CB-A255-A6E632ABF3F3}" dt="2022-06-13T17:53:59.343" v="2074" actId="20577"/>
        <pc:sldMkLst>
          <pc:docMk/>
          <pc:sldMk cId="489730590" sldId="273"/>
        </pc:sldMkLst>
        <pc:spChg chg="del mod">
          <ac:chgData name="Samir Mokaddem" userId="e50187bd9ee27f6f" providerId="LiveId" clId="{5EA83576-4FD8-40CB-A255-A6E632ABF3F3}" dt="2022-06-05T08:08:14.057" v="1146" actId="478"/>
          <ac:spMkLst>
            <pc:docMk/>
            <pc:sldMk cId="489730590" sldId="273"/>
            <ac:spMk id="2" creationId="{00000000-0000-0000-0000-000000000000}"/>
          </ac:spMkLst>
        </pc:spChg>
        <pc:spChg chg="mod">
          <ac:chgData name="Samir Mokaddem" userId="e50187bd9ee27f6f" providerId="LiveId" clId="{5EA83576-4FD8-40CB-A255-A6E632ABF3F3}" dt="2022-06-13T17:53:59.343" v="2074" actId="20577"/>
          <ac:spMkLst>
            <pc:docMk/>
            <pc:sldMk cId="489730590" sldId="273"/>
            <ac:spMk id="5" creationId="{00000000-0000-0000-0000-000000000000}"/>
          </ac:spMkLst>
        </pc:spChg>
        <pc:spChg chg="del">
          <ac:chgData name="Samir Mokaddem" userId="e50187bd9ee27f6f" providerId="LiveId" clId="{5EA83576-4FD8-40CB-A255-A6E632ABF3F3}" dt="2022-06-05T08:08:01.655" v="1141"/>
          <ac:spMkLst>
            <pc:docMk/>
            <pc:sldMk cId="489730590" sldId="273"/>
            <ac:spMk id="6" creationId="{00000000-0000-0000-0000-000000000000}"/>
          </ac:spMkLst>
        </pc:spChg>
        <pc:picChg chg="add mod">
          <ac:chgData name="Samir Mokaddem" userId="e50187bd9ee27f6f" providerId="LiveId" clId="{5EA83576-4FD8-40CB-A255-A6E632ABF3F3}" dt="2022-06-05T08:08:33.608" v="1147" actId="207"/>
          <ac:picMkLst>
            <pc:docMk/>
            <pc:sldMk cId="489730590" sldId="273"/>
            <ac:picMk id="4" creationId="{D25F86FD-81F3-6D10-2245-F9F0CD29C40C}"/>
          </ac:picMkLst>
        </pc:picChg>
      </pc:sldChg>
      <pc:sldChg chg="addSp delSp modSp mod ord">
        <pc:chgData name="Samir Mokaddem" userId="e50187bd9ee27f6f" providerId="LiveId" clId="{5EA83576-4FD8-40CB-A255-A6E632ABF3F3}" dt="2022-06-13T17:54:18.304" v="2083" actId="20577"/>
        <pc:sldMkLst>
          <pc:docMk/>
          <pc:sldMk cId="4040197162" sldId="274"/>
        </pc:sldMkLst>
        <pc:spChg chg="del">
          <ac:chgData name="Samir Mokaddem" userId="e50187bd9ee27f6f" providerId="LiveId" clId="{5EA83576-4FD8-40CB-A255-A6E632ABF3F3}" dt="2022-06-05T08:07:52.837" v="1140"/>
          <ac:spMkLst>
            <pc:docMk/>
            <pc:sldMk cId="4040197162" sldId="274"/>
            <ac:spMk id="2" creationId="{00000000-0000-0000-0000-000000000000}"/>
          </ac:spMkLst>
        </pc:spChg>
        <pc:spChg chg="mod">
          <ac:chgData name="Samir Mokaddem" userId="e50187bd9ee27f6f" providerId="LiveId" clId="{5EA83576-4FD8-40CB-A255-A6E632ABF3F3}" dt="2022-06-13T17:54:18.304" v="2083" actId="20577"/>
          <ac:spMkLst>
            <pc:docMk/>
            <pc:sldMk cId="4040197162" sldId="274"/>
            <ac:spMk id="4" creationId="{00000000-0000-0000-0000-000000000000}"/>
          </ac:spMkLst>
        </pc:spChg>
        <pc:spChg chg="add del mod">
          <ac:chgData name="Samir Mokaddem" userId="e50187bd9ee27f6f" providerId="LiveId" clId="{5EA83576-4FD8-40CB-A255-A6E632ABF3F3}" dt="2022-06-05T08:10:48.211" v="1160"/>
          <ac:spMkLst>
            <pc:docMk/>
            <pc:sldMk cId="4040197162" sldId="274"/>
            <ac:spMk id="9" creationId="{FDFC5CB6-7826-3D1B-C407-40D460C136A3}"/>
          </ac:spMkLst>
        </pc:spChg>
        <pc:spChg chg="add mod">
          <ac:chgData name="Samir Mokaddem" userId="e50187bd9ee27f6f" providerId="LiveId" clId="{5EA83576-4FD8-40CB-A255-A6E632ABF3F3}" dt="2022-06-05T08:21:29.314" v="1688" actId="20577"/>
          <ac:spMkLst>
            <pc:docMk/>
            <pc:sldMk cId="4040197162" sldId="274"/>
            <ac:spMk id="12" creationId="{D96969F6-1E64-025F-9915-5A9D51C6D8DA}"/>
          </ac:spMkLst>
        </pc:spChg>
        <pc:spChg chg="add mod">
          <ac:chgData name="Samir Mokaddem" userId="e50187bd9ee27f6f" providerId="LiveId" clId="{5EA83576-4FD8-40CB-A255-A6E632ABF3F3}" dt="2022-06-05T08:43:24.584" v="1822" actId="1076"/>
          <ac:spMkLst>
            <pc:docMk/>
            <pc:sldMk cId="4040197162" sldId="274"/>
            <ac:spMk id="16" creationId="{450E8009-6B4D-F3B9-7A5F-942D928A5AAD}"/>
          </ac:spMkLst>
        </pc:spChg>
        <pc:spChg chg="add mod">
          <ac:chgData name="Samir Mokaddem" userId="e50187bd9ee27f6f" providerId="LiveId" clId="{5EA83576-4FD8-40CB-A255-A6E632ABF3F3}" dt="2022-06-13T17:51:32.552" v="2047" actId="20577"/>
          <ac:spMkLst>
            <pc:docMk/>
            <pc:sldMk cId="4040197162" sldId="274"/>
            <ac:spMk id="17" creationId="{29EDC52E-07ED-58E5-7428-6B3C7DC3241D}"/>
          </ac:spMkLst>
        </pc:spChg>
        <pc:picChg chg="add mod">
          <ac:chgData name="Samir Mokaddem" userId="e50187bd9ee27f6f" providerId="LiveId" clId="{5EA83576-4FD8-40CB-A255-A6E632ABF3F3}" dt="2022-06-05T08:43:38.612" v="1825" actId="1076"/>
          <ac:picMkLst>
            <pc:docMk/>
            <pc:sldMk cId="4040197162" sldId="274"/>
            <ac:picMk id="5" creationId="{B94CDD0F-3E11-CC82-9390-8B6504C4CFCE}"/>
          </ac:picMkLst>
        </pc:picChg>
        <pc:picChg chg="del mod">
          <ac:chgData name="Samir Mokaddem" userId="e50187bd9ee27f6f" providerId="LiveId" clId="{5EA83576-4FD8-40CB-A255-A6E632ABF3F3}" dt="2022-06-05T08:10:19.825" v="1159" actId="478"/>
          <ac:picMkLst>
            <pc:docMk/>
            <pc:sldMk cId="4040197162" sldId="274"/>
            <ac:picMk id="7" creationId="{67C20786-DD5D-F3F4-9EB2-0312918AA1B7}"/>
          </ac:picMkLst>
        </pc:picChg>
        <pc:picChg chg="add del mod">
          <ac:chgData name="Samir Mokaddem" userId="e50187bd9ee27f6f" providerId="LiveId" clId="{5EA83576-4FD8-40CB-A255-A6E632ABF3F3}" dt="2022-06-05T08:22:23.696" v="1690" actId="478"/>
          <ac:picMkLst>
            <pc:docMk/>
            <pc:sldMk cId="4040197162" sldId="274"/>
            <ac:picMk id="11" creationId="{5CBC1BBC-7B60-0B79-4DE9-C834E26F40BF}"/>
          </ac:picMkLst>
        </pc:picChg>
        <pc:picChg chg="add mod">
          <ac:chgData name="Samir Mokaddem" userId="e50187bd9ee27f6f" providerId="LiveId" clId="{5EA83576-4FD8-40CB-A255-A6E632ABF3F3}" dt="2022-06-05T08:43:21.710" v="1821" actId="1076"/>
          <ac:picMkLst>
            <pc:docMk/>
            <pc:sldMk cId="4040197162" sldId="274"/>
            <ac:picMk id="14" creationId="{6BA7DA70-FBF0-15A5-2458-B5E45D1A39E9}"/>
          </ac:picMkLst>
        </pc:picChg>
      </pc:sldChg>
      <pc:sldChg chg="addSp delSp modSp add mod ord">
        <pc:chgData name="Samir Mokaddem" userId="e50187bd9ee27f6f" providerId="LiveId" clId="{5EA83576-4FD8-40CB-A255-A6E632ABF3F3}" dt="2022-06-13T17:54:22.207" v="2087" actId="20577"/>
        <pc:sldMkLst>
          <pc:docMk/>
          <pc:sldMk cId="2915706157" sldId="276"/>
        </pc:sldMkLst>
        <pc:spChg chg="add del mod">
          <ac:chgData name="Samir Mokaddem" userId="e50187bd9ee27f6f" providerId="LiveId" clId="{5EA83576-4FD8-40CB-A255-A6E632ABF3F3}" dt="2022-06-05T08:16:04.066" v="1172"/>
          <ac:spMkLst>
            <pc:docMk/>
            <pc:sldMk cId="2915706157" sldId="276"/>
            <ac:spMk id="3" creationId="{927ECCBD-0792-8E2B-10B1-78BB986E2496}"/>
          </ac:spMkLst>
        </pc:spChg>
        <pc:spChg chg="mod">
          <ac:chgData name="Samir Mokaddem" userId="e50187bd9ee27f6f" providerId="LiveId" clId="{5EA83576-4FD8-40CB-A255-A6E632ABF3F3}" dt="2022-06-13T17:54:22.207" v="2087" actId="20577"/>
          <ac:spMkLst>
            <pc:docMk/>
            <pc:sldMk cId="2915706157" sldId="276"/>
            <ac:spMk id="4" creationId="{00000000-0000-0000-0000-000000000000}"/>
          </ac:spMkLst>
        </pc:spChg>
        <pc:spChg chg="add mod">
          <ac:chgData name="Samir Mokaddem" userId="e50187bd9ee27f6f" providerId="LiveId" clId="{5EA83576-4FD8-40CB-A255-A6E632ABF3F3}" dt="2022-06-05T08:19:50.707" v="1554" actId="1076"/>
          <ac:spMkLst>
            <pc:docMk/>
            <pc:sldMk cId="2915706157" sldId="276"/>
            <ac:spMk id="8" creationId="{36FC0E61-AFB9-17EC-D324-9777B1EF382A}"/>
          </ac:spMkLst>
        </pc:spChg>
        <pc:picChg chg="del">
          <ac:chgData name="Samir Mokaddem" userId="e50187bd9ee27f6f" providerId="LiveId" clId="{5EA83576-4FD8-40CB-A255-A6E632ABF3F3}" dt="2022-06-05T08:13:00.489" v="1171" actId="478"/>
          <ac:picMkLst>
            <pc:docMk/>
            <pc:sldMk cId="2915706157" sldId="276"/>
            <ac:picMk id="5" creationId="{B94CDD0F-3E11-CC82-9390-8B6504C4CFCE}"/>
          </ac:picMkLst>
        </pc:picChg>
        <pc:picChg chg="add mod">
          <ac:chgData name="Samir Mokaddem" userId="e50187bd9ee27f6f" providerId="LiveId" clId="{5EA83576-4FD8-40CB-A255-A6E632ABF3F3}" dt="2022-06-05T08:16:19.744" v="1177" actId="1076"/>
          <ac:picMkLst>
            <pc:docMk/>
            <pc:sldMk cId="2915706157" sldId="276"/>
            <ac:picMk id="10" creationId="{B79BCEBB-AFB1-AE51-E8A1-64DC15AA079D}"/>
          </ac:picMkLst>
        </pc:picChg>
        <pc:picChg chg="del">
          <ac:chgData name="Samir Mokaddem" userId="e50187bd9ee27f6f" providerId="LiveId" clId="{5EA83576-4FD8-40CB-A255-A6E632ABF3F3}" dt="2022-06-05T08:12:54.770" v="1169" actId="478"/>
          <ac:picMkLst>
            <pc:docMk/>
            <pc:sldMk cId="2915706157" sldId="276"/>
            <ac:picMk id="11" creationId="{5CBC1BBC-7B60-0B79-4DE9-C834E26F40BF}"/>
          </ac:picMkLst>
        </pc:picChg>
      </pc:sldChg>
    </pc:docChg>
  </pc:docChgLst>
  <pc:docChgLst>
    <pc:chgData name="Samir MOKADDEM [VETUP]" userId="S::samir.mokaddem@wivetixservices.fr::2c5c3454-cc7e-4880-90b3-8afd634889eb" providerId="AD" clId="Web-{4F7763BD-73E5-8A2B-EA44-BB9BA928AE9C}"/>
    <pc:docChg chg="addSld delSld modSld sldOrd">
      <pc:chgData name="Samir MOKADDEM [VETUP]" userId="S::samir.mokaddem@wivetixservices.fr::2c5c3454-cc7e-4880-90b3-8afd634889eb" providerId="AD" clId="Web-{4F7763BD-73E5-8A2B-EA44-BB9BA928AE9C}" dt="2023-07-22T14:36:11.562" v="310"/>
      <pc:docMkLst>
        <pc:docMk/>
      </pc:docMkLst>
      <pc:sldChg chg="modSp">
        <pc:chgData name="Samir MOKADDEM [VETUP]" userId="S::samir.mokaddem@wivetixservices.fr::2c5c3454-cc7e-4880-90b3-8afd634889eb" providerId="AD" clId="Web-{4F7763BD-73E5-8A2B-EA44-BB9BA928AE9C}" dt="2023-07-22T14:35:24.172" v="308" actId="14100"/>
        <pc:sldMkLst>
          <pc:docMk/>
          <pc:sldMk cId="846953034" sldId="270"/>
        </pc:sldMkLst>
        <pc:spChg chg="mod">
          <ac:chgData name="Samir MOKADDEM [VETUP]" userId="S::samir.mokaddem@wivetixservices.fr::2c5c3454-cc7e-4880-90b3-8afd634889eb" providerId="AD" clId="Web-{4F7763BD-73E5-8A2B-EA44-BB9BA928AE9C}" dt="2023-07-22T14:35:24.172" v="308" actId="14100"/>
          <ac:spMkLst>
            <pc:docMk/>
            <pc:sldMk cId="846953034" sldId="270"/>
            <ac:spMk id="2" creationId="{00000000-0000-0000-0000-000000000000}"/>
          </ac:spMkLst>
        </pc:spChg>
      </pc:sldChg>
      <pc:sldChg chg="addSp delSp modSp">
        <pc:chgData name="Samir MOKADDEM [VETUP]" userId="S::samir.mokaddem@wivetixservices.fr::2c5c3454-cc7e-4880-90b3-8afd634889eb" providerId="AD" clId="Web-{4F7763BD-73E5-8A2B-EA44-BB9BA928AE9C}" dt="2023-07-22T14:22:36.773" v="146" actId="20577"/>
        <pc:sldMkLst>
          <pc:docMk/>
          <pc:sldMk cId="489730590" sldId="273"/>
        </pc:sldMkLst>
        <pc:spChg chg="mod">
          <ac:chgData name="Samir MOKADDEM [VETUP]" userId="S::samir.mokaddem@wivetixservices.fr::2c5c3454-cc7e-4880-90b3-8afd634889eb" providerId="AD" clId="Web-{4F7763BD-73E5-8A2B-EA44-BB9BA928AE9C}" dt="2023-07-22T14:22:36.773" v="146" actId="20577"/>
          <ac:spMkLst>
            <pc:docMk/>
            <pc:sldMk cId="489730590" sldId="273"/>
            <ac:spMk id="2" creationId="{B77A027D-51C6-A5D2-9170-41874B058E70}"/>
          </ac:spMkLst>
        </pc:spChg>
        <pc:picChg chg="add del">
          <ac:chgData name="Samir MOKADDEM [VETUP]" userId="S::samir.mokaddem@wivetixservices.fr::2c5c3454-cc7e-4880-90b3-8afd634889eb" providerId="AD" clId="Web-{4F7763BD-73E5-8A2B-EA44-BB9BA928AE9C}" dt="2023-07-22T14:17:12.605" v="87"/>
          <ac:picMkLst>
            <pc:docMk/>
            <pc:sldMk cId="489730590" sldId="273"/>
            <ac:picMk id="9" creationId="{CF246FFA-47A3-CBEB-63CF-428F55E74D9D}"/>
          </ac:picMkLst>
        </pc:picChg>
      </pc:sldChg>
      <pc:sldChg chg="delSp modSp ord">
        <pc:chgData name="Samir MOKADDEM [VETUP]" userId="S::samir.mokaddem@wivetixservices.fr::2c5c3454-cc7e-4880-90b3-8afd634889eb" providerId="AD" clId="Web-{4F7763BD-73E5-8A2B-EA44-BB9BA928AE9C}" dt="2023-07-22T14:13:00.654" v="25"/>
        <pc:sldMkLst>
          <pc:docMk/>
          <pc:sldMk cId="2495161163" sldId="280"/>
        </pc:sldMkLst>
        <pc:spChg chg="mod">
          <ac:chgData name="Samir MOKADDEM [VETUP]" userId="S::samir.mokaddem@wivetixservices.fr::2c5c3454-cc7e-4880-90b3-8afd634889eb" providerId="AD" clId="Web-{4F7763BD-73E5-8A2B-EA44-BB9BA928AE9C}" dt="2023-07-22T14:12:37.826" v="22" actId="20577"/>
          <ac:spMkLst>
            <pc:docMk/>
            <pc:sldMk cId="2495161163" sldId="280"/>
            <ac:spMk id="7" creationId="{00000000-0000-0000-0000-000000000000}"/>
          </ac:spMkLst>
        </pc:spChg>
        <pc:spChg chg="del mod">
          <ac:chgData name="Samir MOKADDEM [VETUP]" userId="S::samir.mokaddem@wivetixservices.fr::2c5c3454-cc7e-4880-90b3-8afd634889eb" providerId="AD" clId="Web-{4F7763BD-73E5-8A2B-EA44-BB9BA928AE9C}" dt="2023-07-22T14:12:28.920" v="20"/>
          <ac:spMkLst>
            <pc:docMk/>
            <pc:sldMk cId="2495161163" sldId="280"/>
            <ac:spMk id="9" creationId="{00000000-0000-0000-0000-000000000000}"/>
          </ac:spMkLst>
        </pc:spChg>
      </pc:sldChg>
      <pc:sldChg chg="addSp delSp modSp">
        <pc:chgData name="Samir MOKADDEM [VETUP]" userId="S::samir.mokaddem@wivetixservices.fr::2c5c3454-cc7e-4880-90b3-8afd634889eb" providerId="AD" clId="Web-{4F7763BD-73E5-8A2B-EA44-BB9BA928AE9C}" dt="2023-07-22T14:15:19.106" v="60" actId="1076"/>
        <pc:sldMkLst>
          <pc:docMk/>
          <pc:sldMk cId="3964067416" sldId="287"/>
        </pc:sldMkLst>
        <pc:spChg chg="del">
          <ac:chgData name="Samir MOKADDEM [VETUP]" userId="S::samir.mokaddem@wivetixservices.fr::2c5c3454-cc7e-4880-90b3-8afd634889eb" providerId="AD" clId="Web-{4F7763BD-73E5-8A2B-EA44-BB9BA928AE9C}" dt="2023-07-22T14:13:45.622" v="36"/>
          <ac:spMkLst>
            <pc:docMk/>
            <pc:sldMk cId="3964067416" sldId="287"/>
            <ac:spMk id="2" creationId="{5194BEEE-5896-F00E-CAA7-CFEBAD77859F}"/>
          </ac:spMkLst>
        </pc:spChg>
        <pc:spChg chg="del">
          <ac:chgData name="Samir MOKADDEM [VETUP]" userId="S::samir.mokaddem@wivetixservices.fr::2c5c3454-cc7e-4880-90b3-8afd634889eb" providerId="AD" clId="Web-{4F7763BD-73E5-8A2B-EA44-BB9BA928AE9C}" dt="2023-07-22T14:13:43.607" v="35"/>
          <ac:spMkLst>
            <pc:docMk/>
            <pc:sldMk cId="3964067416" sldId="287"/>
            <ac:spMk id="4" creationId="{062A1383-0A4C-5764-8881-B8DAA5CBCD04}"/>
          </ac:spMkLst>
        </pc:spChg>
        <pc:spChg chg="add del">
          <ac:chgData name="Samir MOKADDEM [VETUP]" userId="S::samir.mokaddem@wivetixservices.fr::2c5c3454-cc7e-4880-90b3-8afd634889eb" providerId="AD" clId="Web-{4F7763BD-73E5-8A2B-EA44-BB9BA928AE9C}" dt="2023-07-22T14:13:40.544" v="34"/>
          <ac:spMkLst>
            <pc:docMk/>
            <pc:sldMk cId="3964067416" sldId="287"/>
            <ac:spMk id="6" creationId="{5B9195F1-25A6-15AA-ACF2-34027C3406C0}"/>
          </ac:spMkLst>
        </pc:spChg>
        <pc:picChg chg="add del mod">
          <ac:chgData name="Samir MOKADDEM [VETUP]" userId="S::samir.mokaddem@wivetixservices.fr::2c5c3454-cc7e-4880-90b3-8afd634889eb" providerId="AD" clId="Web-{4F7763BD-73E5-8A2B-EA44-BB9BA928AE9C}" dt="2023-07-22T14:13:59.591" v="42"/>
          <ac:picMkLst>
            <pc:docMk/>
            <pc:sldMk cId="3964067416" sldId="287"/>
            <ac:picMk id="7" creationId="{0D10DB06-4FE9-8885-117A-A6BF19BF925E}"/>
          </ac:picMkLst>
        </pc:picChg>
        <pc:picChg chg="mod">
          <ac:chgData name="Samir MOKADDEM [VETUP]" userId="S::samir.mokaddem@wivetixservices.fr::2c5c3454-cc7e-4880-90b3-8afd634889eb" providerId="AD" clId="Web-{4F7763BD-73E5-8A2B-EA44-BB9BA928AE9C}" dt="2023-07-22T14:14:30.215" v="52" actId="1076"/>
          <ac:picMkLst>
            <pc:docMk/>
            <pc:sldMk cId="3964067416" sldId="287"/>
            <ac:picMk id="8" creationId="{5EE8E12F-BC27-D31A-B3CA-48D03F04CD6B}"/>
          </ac:picMkLst>
        </pc:picChg>
        <pc:picChg chg="add del mod">
          <ac:chgData name="Samir MOKADDEM [VETUP]" userId="S::samir.mokaddem@wivetixservices.fr::2c5c3454-cc7e-4880-90b3-8afd634889eb" providerId="AD" clId="Web-{4F7763BD-73E5-8A2B-EA44-BB9BA928AE9C}" dt="2023-07-22T14:14:11.638" v="46"/>
          <ac:picMkLst>
            <pc:docMk/>
            <pc:sldMk cId="3964067416" sldId="287"/>
            <ac:picMk id="9" creationId="{06CBC8B6-A2BF-152B-5322-7B1843542F1D}"/>
          </ac:picMkLst>
        </pc:picChg>
        <pc:picChg chg="mod">
          <ac:chgData name="Samir MOKADDEM [VETUP]" userId="S::samir.mokaddem@wivetixservices.fr::2c5c3454-cc7e-4880-90b3-8afd634889eb" providerId="AD" clId="Web-{4F7763BD-73E5-8A2B-EA44-BB9BA928AE9C}" dt="2023-07-22T14:14:51.309" v="56" actId="14100"/>
          <ac:picMkLst>
            <pc:docMk/>
            <pc:sldMk cId="3964067416" sldId="287"/>
            <ac:picMk id="10" creationId="{7DB5A6F8-0554-5128-2704-2C5898DE1642}"/>
          </ac:picMkLst>
        </pc:picChg>
        <pc:picChg chg="add mod">
          <ac:chgData name="Samir MOKADDEM [VETUP]" userId="S::samir.mokaddem@wivetixservices.fr::2c5c3454-cc7e-4880-90b3-8afd634889eb" providerId="AD" clId="Web-{4F7763BD-73E5-8A2B-EA44-BB9BA928AE9C}" dt="2023-07-22T14:15:19.106" v="60" actId="1076"/>
          <ac:picMkLst>
            <pc:docMk/>
            <pc:sldMk cId="3964067416" sldId="287"/>
            <ac:picMk id="12" creationId="{899A02C9-691A-590A-E2EE-2CEE18102DD7}"/>
          </ac:picMkLst>
        </pc:picChg>
        <pc:picChg chg="mod">
          <ac:chgData name="Samir MOKADDEM [VETUP]" userId="S::samir.mokaddem@wivetixservices.fr::2c5c3454-cc7e-4880-90b3-8afd634889eb" providerId="AD" clId="Web-{4F7763BD-73E5-8A2B-EA44-BB9BA928AE9C}" dt="2023-07-22T14:15:12.746" v="59" actId="1076"/>
          <ac:picMkLst>
            <pc:docMk/>
            <pc:sldMk cId="3964067416" sldId="287"/>
            <ac:picMk id="20" creationId="{7CCDA3F4-CEA4-C4A4-60FB-941C2DB0661A}"/>
          </ac:picMkLst>
        </pc:picChg>
      </pc:sldChg>
      <pc:sldChg chg="ord">
        <pc:chgData name="Samir MOKADDEM [VETUP]" userId="S::samir.mokaddem@wivetixservices.fr::2c5c3454-cc7e-4880-90b3-8afd634889eb" providerId="AD" clId="Web-{4F7763BD-73E5-8A2B-EA44-BB9BA928AE9C}" dt="2023-07-22T14:13:12.701" v="28"/>
        <pc:sldMkLst>
          <pc:docMk/>
          <pc:sldMk cId="125132760" sldId="288"/>
        </pc:sldMkLst>
      </pc:sldChg>
      <pc:sldChg chg="ord">
        <pc:chgData name="Samir MOKADDEM [VETUP]" userId="S::samir.mokaddem@wivetixservices.fr::2c5c3454-cc7e-4880-90b3-8afd634889eb" providerId="AD" clId="Web-{4F7763BD-73E5-8A2B-EA44-BB9BA928AE9C}" dt="2023-07-22T14:13:11.607" v="27"/>
        <pc:sldMkLst>
          <pc:docMk/>
          <pc:sldMk cId="747818016" sldId="290"/>
        </pc:sldMkLst>
      </pc:sldChg>
      <pc:sldChg chg="ord">
        <pc:chgData name="Samir MOKADDEM [VETUP]" userId="S::samir.mokaddem@wivetixservices.fr::2c5c3454-cc7e-4880-90b3-8afd634889eb" providerId="AD" clId="Web-{4F7763BD-73E5-8A2B-EA44-BB9BA928AE9C}" dt="2023-07-22T14:32:25.721" v="274"/>
        <pc:sldMkLst>
          <pc:docMk/>
          <pc:sldMk cId="1429583432" sldId="293"/>
        </pc:sldMkLst>
      </pc:sldChg>
      <pc:sldChg chg="addSp modSp">
        <pc:chgData name="Samir MOKADDEM [VETUP]" userId="S::samir.mokaddem@wivetixservices.fr::2c5c3454-cc7e-4880-90b3-8afd634889eb" providerId="AD" clId="Web-{4F7763BD-73E5-8A2B-EA44-BB9BA928AE9C}" dt="2023-07-22T14:32:04.112" v="273" actId="1076"/>
        <pc:sldMkLst>
          <pc:docMk/>
          <pc:sldMk cId="1792210015" sldId="295"/>
        </pc:sldMkLst>
        <pc:spChg chg="mod">
          <ac:chgData name="Samir MOKADDEM [VETUP]" userId="S::samir.mokaddem@wivetixservices.fr::2c5c3454-cc7e-4880-90b3-8afd634889eb" providerId="AD" clId="Web-{4F7763BD-73E5-8A2B-EA44-BB9BA928AE9C}" dt="2023-07-22T14:32:04.112" v="273" actId="1076"/>
          <ac:spMkLst>
            <pc:docMk/>
            <pc:sldMk cId="1792210015" sldId="295"/>
            <ac:spMk id="6" creationId="{3730BE1C-F954-D4FE-9EA1-9362F894A48A}"/>
          </ac:spMkLst>
        </pc:spChg>
        <pc:picChg chg="add mod">
          <ac:chgData name="Samir MOKADDEM [VETUP]" userId="S::samir.mokaddem@wivetixservices.fr::2c5c3454-cc7e-4880-90b3-8afd634889eb" providerId="AD" clId="Web-{4F7763BD-73E5-8A2B-EA44-BB9BA928AE9C}" dt="2023-07-22T14:30:49.050" v="223" actId="1076"/>
          <ac:picMkLst>
            <pc:docMk/>
            <pc:sldMk cId="1792210015" sldId="295"/>
            <ac:picMk id="2" creationId="{E44A93F6-3F6F-9A0A-0367-645468EF9DE8}"/>
          </ac:picMkLst>
        </pc:picChg>
      </pc:sldChg>
      <pc:sldChg chg="addSp delSp modSp">
        <pc:chgData name="Samir MOKADDEM [VETUP]" userId="S::samir.mokaddem@wivetixservices.fr::2c5c3454-cc7e-4880-90b3-8afd634889eb" providerId="AD" clId="Web-{4F7763BD-73E5-8A2B-EA44-BB9BA928AE9C}" dt="2023-07-22T14:30:35.597" v="220"/>
        <pc:sldMkLst>
          <pc:docMk/>
          <pc:sldMk cId="2973301313" sldId="296"/>
        </pc:sldMkLst>
        <pc:picChg chg="add del mod">
          <ac:chgData name="Samir MOKADDEM [VETUP]" userId="S::samir.mokaddem@wivetixservices.fr::2c5c3454-cc7e-4880-90b3-8afd634889eb" providerId="AD" clId="Web-{4F7763BD-73E5-8A2B-EA44-BB9BA928AE9C}" dt="2023-07-22T14:30:34.956" v="219"/>
          <ac:picMkLst>
            <pc:docMk/>
            <pc:sldMk cId="2973301313" sldId="296"/>
            <ac:picMk id="2" creationId="{C27F57DD-5F98-A3C6-E7E6-CD27F3B8CDAA}"/>
          </ac:picMkLst>
        </pc:picChg>
        <pc:picChg chg="add">
          <ac:chgData name="Samir MOKADDEM [VETUP]" userId="S::samir.mokaddem@wivetixservices.fr::2c5c3454-cc7e-4880-90b3-8afd634889eb" providerId="AD" clId="Web-{4F7763BD-73E5-8A2B-EA44-BB9BA928AE9C}" dt="2023-07-22T14:30:35.597" v="220"/>
          <ac:picMkLst>
            <pc:docMk/>
            <pc:sldMk cId="2973301313" sldId="296"/>
            <ac:picMk id="5" creationId="{E44A93F6-3F6F-9A0A-0367-645468EF9DE8}"/>
          </ac:picMkLst>
        </pc:picChg>
      </pc:sldChg>
      <pc:sldChg chg="addSp">
        <pc:chgData name="Samir MOKADDEM [VETUP]" userId="S::samir.mokaddem@wivetixservices.fr::2c5c3454-cc7e-4880-90b3-8afd634889eb" providerId="AD" clId="Web-{4F7763BD-73E5-8A2B-EA44-BB9BA928AE9C}" dt="2023-07-22T14:30:38.097" v="221"/>
        <pc:sldMkLst>
          <pc:docMk/>
          <pc:sldMk cId="1692666736" sldId="298"/>
        </pc:sldMkLst>
        <pc:picChg chg="add">
          <ac:chgData name="Samir MOKADDEM [VETUP]" userId="S::samir.mokaddem@wivetixservices.fr::2c5c3454-cc7e-4880-90b3-8afd634889eb" providerId="AD" clId="Web-{4F7763BD-73E5-8A2B-EA44-BB9BA928AE9C}" dt="2023-07-22T14:30:38.097" v="221"/>
          <ac:picMkLst>
            <pc:docMk/>
            <pc:sldMk cId="1692666736" sldId="298"/>
            <ac:picMk id="5" creationId="{E44A93F6-3F6F-9A0A-0367-645468EF9DE8}"/>
          </ac:picMkLst>
        </pc:picChg>
      </pc:sldChg>
      <pc:sldChg chg="modSp">
        <pc:chgData name="Samir MOKADDEM [VETUP]" userId="S::samir.mokaddem@wivetixservices.fr::2c5c3454-cc7e-4880-90b3-8afd634889eb" providerId="AD" clId="Web-{4F7763BD-73E5-8A2B-EA44-BB9BA928AE9C}" dt="2023-07-22T14:28:48.801" v="201" actId="14100"/>
        <pc:sldMkLst>
          <pc:docMk/>
          <pc:sldMk cId="1485564034" sldId="300"/>
        </pc:sldMkLst>
        <pc:spChg chg="mod">
          <ac:chgData name="Samir MOKADDEM [VETUP]" userId="S::samir.mokaddem@wivetixservices.fr::2c5c3454-cc7e-4880-90b3-8afd634889eb" providerId="AD" clId="Web-{4F7763BD-73E5-8A2B-EA44-BB9BA928AE9C}" dt="2023-07-22T14:28:48.801" v="201" actId="14100"/>
          <ac:spMkLst>
            <pc:docMk/>
            <pc:sldMk cId="1485564034" sldId="300"/>
            <ac:spMk id="9" creationId="{00000000-0000-0000-0000-000000000000}"/>
          </ac:spMkLst>
        </pc:spChg>
      </pc:sldChg>
      <pc:sldChg chg="addSp delSp modSp">
        <pc:chgData name="Samir MOKADDEM [VETUP]" userId="S::samir.mokaddem@wivetixservices.fr::2c5c3454-cc7e-4880-90b3-8afd634889eb" providerId="AD" clId="Web-{4F7763BD-73E5-8A2B-EA44-BB9BA928AE9C}" dt="2023-07-22T14:29:41.238" v="214"/>
        <pc:sldMkLst>
          <pc:docMk/>
          <pc:sldMk cId="2153178579" sldId="301"/>
        </pc:sldMkLst>
        <pc:spChg chg="add del">
          <ac:chgData name="Samir MOKADDEM [VETUP]" userId="S::samir.mokaddem@wivetixservices.fr::2c5c3454-cc7e-4880-90b3-8afd634889eb" providerId="AD" clId="Web-{4F7763BD-73E5-8A2B-EA44-BB9BA928AE9C}" dt="2023-07-22T14:29:41.238" v="214"/>
          <ac:spMkLst>
            <pc:docMk/>
            <pc:sldMk cId="2153178579" sldId="301"/>
            <ac:spMk id="3" creationId="{D3FCEC14-A4A5-3A96-6635-7B5FBF6ECA4C}"/>
          </ac:spMkLst>
        </pc:spChg>
        <pc:spChg chg="mod">
          <ac:chgData name="Samir MOKADDEM [VETUP]" userId="S::samir.mokaddem@wivetixservices.fr::2c5c3454-cc7e-4880-90b3-8afd634889eb" providerId="AD" clId="Web-{4F7763BD-73E5-8A2B-EA44-BB9BA928AE9C}" dt="2023-07-22T14:29:35.472" v="213" actId="20577"/>
          <ac:spMkLst>
            <pc:docMk/>
            <pc:sldMk cId="2153178579" sldId="301"/>
            <ac:spMk id="9" creationId="{00000000-0000-0000-0000-000000000000}"/>
          </ac:spMkLst>
        </pc:spChg>
        <pc:picChg chg="mod">
          <ac:chgData name="Samir MOKADDEM [VETUP]" userId="S::samir.mokaddem@wivetixservices.fr::2c5c3454-cc7e-4880-90b3-8afd634889eb" providerId="AD" clId="Web-{4F7763BD-73E5-8A2B-EA44-BB9BA928AE9C}" dt="2023-07-22T14:29:27.754" v="211" actId="14100"/>
          <ac:picMkLst>
            <pc:docMk/>
            <pc:sldMk cId="2153178579" sldId="301"/>
            <ac:picMk id="5" creationId="{19C0AEFC-FDC0-B11A-2BD5-3591128AD020}"/>
          </ac:picMkLst>
        </pc:picChg>
      </pc:sldChg>
      <pc:sldChg chg="ord">
        <pc:chgData name="Samir MOKADDEM [VETUP]" userId="S::samir.mokaddem@wivetixservices.fr::2c5c3454-cc7e-4880-90b3-8afd634889eb" providerId="AD" clId="Web-{4F7763BD-73E5-8A2B-EA44-BB9BA928AE9C}" dt="2023-07-22T14:13:03.013" v="26"/>
        <pc:sldMkLst>
          <pc:docMk/>
          <pc:sldMk cId="3288657468" sldId="306"/>
        </pc:sldMkLst>
      </pc:sldChg>
      <pc:sldChg chg="addSp delSp modSp mod modClrScheme modShow chgLayout">
        <pc:chgData name="Samir MOKADDEM [VETUP]" userId="S::samir.mokaddem@wivetixservices.fr::2c5c3454-cc7e-4880-90b3-8afd634889eb" providerId="AD" clId="Web-{4F7763BD-73E5-8A2B-EA44-BB9BA928AE9C}" dt="2023-07-22T14:36:11.562" v="310"/>
        <pc:sldMkLst>
          <pc:docMk/>
          <pc:sldMk cId="1824405662" sldId="312"/>
        </pc:sldMkLst>
        <pc:spChg chg="mod">
          <ac:chgData name="Samir MOKADDEM [VETUP]" userId="S::samir.mokaddem@wivetixservices.fr::2c5c3454-cc7e-4880-90b3-8afd634889eb" providerId="AD" clId="Web-{4F7763BD-73E5-8A2B-EA44-BB9BA928AE9C}" dt="2023-07-22T14:36:07.734" v="309"/>
          <ac:spMkLst>
            <pc:docMk/>
            <pc:sldMk cId="1824405662" sldId="312"/>
            <ac:spMk id="8" creationId="{BD2CAB92-7CD6-6BE0-C9E7-31327325BD55}"/>
          </ac:spMkLst>
        </pc:spChg>
        <pc:picChg chg="add del">
          <ac:chgData name="Samir MOKADDEM [VETUP]" userId="S::samir.mokaddem@wivetixservices.fr::2c5c3454-cc7e-4880-90b3-8afd634889eb" providerId="AD" clId="Web-{4F7763BD-73E5-8A2B-EA44-BB9BA928AE9C}" dt="2023-07-22T14:36:11.562" v="310"/>
          <ac:picMkLst>
            <pc:docMk/>
            <pc:sldMk cId="1824405662" sldId="312"/>
            <ac:picMk id="10" creationId="{C4B50EB2-C7BF-6A34-849A-D7312347408F}"/>
          </ac:picMkLst>
        </pc:picChg>
      </pc:sldChg>
      <pc:sldChg chg="addSp delSp modSp add ord replId">
        <pc:chgData name="Samir MOKADDEM [VETUP]" userId="S::samir.mokaddem@wivetixservices.fr::2c5c3454-cc7e-4880-90b3-8afd634889eb" providerId="AD" clId="Web-{4F7763BD-73E5-8A2B-EA44-BB9BA928AE9C}" dt="2023-07-22T14:12:12.936" v="9"/>
        <pc:sldMkLst>
          <pc:docMk/>
          <pc:sldMk cId="2756842850" sldId="314"/>
        </pc:sldMkLst>
        <pc:spChg chg="add mod">
          <ac:chgData name="Samir MOKADDEM [VETUP]" userId="S::samir.mokaddem@wivetixservices.fr::2c5c3454-cc7e-4880-90b3-8afd634889eb" providerId="AD" clId="Web-{4F7763BD-73E5-8A2B-EA44-BB9BA928AE9C}" dt="2023-07-22T14:12:12.936" v="9"/>
          <ac:spMkLst>
            <pc:docMk/>
            <pc:sldMk cId="2756842850" sldId="314"/>
            <ac:spMk id="4" creationId="{89366B6B-590F-14A1-323F-BD0626627358}"/>
          </ac:spMkLst>
        </pc:spChg>
        <pc:spChg chg="del">
          <ac:chgData name="Samir MOKADDEM [VETUP]" userId="S::samir.mokaddem@wivetixservices.fr::2c5c3454-cc7e-4880-90b3-8afd634889eb" providerId="AD" clId="Web-{4F7763BD-73E5-8A2B-EA44-BB9BA928AE9C}" dt="2023-07-22T14:12:12.936" v="9"/>
          <ac:spMkLst>
            <pc:docMk/>
            <pc:sldMk cId="2756842850" sldId="314"/>
            <ac:spMk id="9" creationId="{00000000-0000-0000-0000-000000000000}"/>
          </ac:spMkLst>
        </pc:spChg>
        <pc:picChg chg="del">
          <ac:chgData name="Samir MOKADDEM [VETUP]" userId="S::samir.mokaddem@wivetixservices.fr::2c5c3454-cc7e-4880-90b3-8afd634889eb" providerId="AD" clId="Web-{4F7763BD-73E5-8A2B-EA44-BB9BA928AE9C}" dt="2023-07-22T14:12:11.154" v="8"/>
          <ac:picMkLst>
            <pc:docMk/>
            <pc:sldMk cId="2756842850" sldId="314"/>
            <ac:picMk id="10" creationId="{7171CF48-ABBD-1C17-7868-9D92CFBA6823}"/>
          </ac:picMkLst>
        </pc:picChg>
      </pc:sldChg>
      <pc:sldChg chg="addSp modSp add replId">
        <pc:chgData name="Samir MOKADDEM [VETUP]" userId="S::samir.mokaddem@wivetixservices.fr::2c5c3454-cc7e-4880-90b3-8afd634889eb" providerId="AD" clId="Web-{4F7763BD-73E5-8A2B-EA44-BB9BA928AE9C}" dt="2023-07-22T14:14:17.013" v="48" actId="1076"/>
        <pc:sldMkLst>
          <pc:docMk/>
          <pc:sldMk cId="4050178743" sldId="315"/>
        </pc:sldMkLst>
        <pc:spChg chg="add">
          <ac:chgData name="Samir MOKADDEM [VETUP]" userId="S::samir.mokaddem@wivetixservices.fr::2c5c3454-cc7e-4880-90b3-8afd634889eb" providerId="AD" clId="Web-{4F7763BD-73E5-8A2B-EA44-BB9BA928AE9C}" dt="2023-07-22T14:13:32.482" v="30"/>
          <ac:spMkLst>
            <pc:docMk/>
            <pc:sldMk cId="4050178743" sldId="315"/>
            <ac:spMk id="2" creationId="{688DADD4-E816-44BE-37F6-45BB80B9582E}"/>
          </ac:spMkLst>
        </pc:spChg>
        <pc:picChg chg="mod">
          <ac:chgData name="Samir MOKADDEM [VETUP]" userId="S::samir.mokaddem@wivetixservices.fr::2c5c3454-cc7e-4880-90b3-8afd634889eb" providerId="AD" clId="Web-{4F7763BD-73E5-8A2B-EA44-BB9BA928AE9C}" dt="2023-07-22T14:14:17.013" v="48" actId="1076"/>
          <ac:picMkLst>
            <pc:docMk/>
            <pc:sldMk cId="4050178743" sldId="315"/>
            <ac:picMk id="11" creationId="{E423BB54-1B09-9F85-4E68-FB0E22764DFF}"/>
          </ac:picMkLst>
        </pc:picChg>
      </pc:sldChg>
      <pc:sldChg chg="addSp delSp add replId">
        <pc:chgData name="Samir MOKADDEM [VETUP]" userId="S::samir.mokaddem@wivetixservices.fr::2c5c3454-cc7e-4880-90b3-8afd634889eb" providerId="AD" clId="Web-{4F7763BD-73E5-8A2B-EA44-BB9BA928AE9C}" dt="2023-07-22T14:14:06.153" v="44"/>
        <pc:sldMkLst>
          <pc:docMk/>
          <pc:sldMk cId="26693687" sldId="316"/>
        </pc:sldMkLst>
        <pc:picChg chg="add del">
          <ac:chgData name="Samir MOKADDEM [VETUP]" userId="S::samir.mokaddem@wivetixservices.fr::2c5c3454-cc7e-4880-90b3-8afd634889eb" providerId="AD" clId="Web-{4F7763BD-73E5-8A2B-EA44-BB9BA928AE9C}" dt="2023-07-22T14:14:06.153" v="44"/>
          <ac:picMkLst>
            <pc:docMk/>
            <pc:sldMk cId="26693687" sldId="316"/>
            <ac:picMk id="11" creationId="{E423BB54-1B09-9F85-4E68-FB0E22764DFF}"/>
          </ac:picMkLst>
        </pc:picChg>
      </pc:sldChg>
      <pc:sldChg chg="add del replId">
        <pc:chgData name="Samir MOKADDEM [VETUP]" userId="S::samir.mokaddem@wivetixservices.fr::2c5c3454-cc7e-4880-90b3-8afd634889eb" providerId="AD" clId="Web-{4F7763BD-73E5-8A2B-EA44-BB9BA928AE9C}" dt="2023-07-22T14:13:39.544" v="33"/>
        <pc:sldMkLst>
          <pc:docMk/>
          <pc:sldMk cId="178926396" sldId="316"/>
        </pc:sldMkLst>
      </pc:sldChg>
    </pc:docChg>
  </pc:docChgLst>
  <pc:docChgLst>
    <pc:chgData name="Samir MOKADDEM [VETUP]" userId="S::samir.mokaddem@wivetixservices.fr::2c5c3454-cc7e-4880-90b3-8afd634889eb" providerId="AD" clId="Web-{0EB2C48C-A334-21DB-6AF4-1ADD846294E1}"/>
    <pc:docChg chg="addSld delSld modSld sldOrd modMainMaster">
      <pc:chgData name="Samir MOKADDEM [VETUP]" userId="S::samir.mokaddem@wivetixservices.fr::2c5c3454-cc7e-4880-90b3-8afd634889eb" providerId="AD" clId="Web-{0EB2C48C-A334-21DB-6AF4-1ADD846294E1}" dt="2023-07-22T13:58:47.497" v="498" actId="14100"/>
      <pc:docMkLst>
        <pc:docMk/>
      </pc:docMkLst>
      <pc:sldChg chg="delSp mod">
        <pc:chgData name="Samir MOKADDEM [VETUP]" userId="S::samir.mokaddem@wivetixservices.fr::2c5c3454-cc7e-4880-90b3-8afd634889eb" providerId="AD" clId="Web-{0EB2C48C-A334-21DB-6AF4-1ADD846294E1}" dt="2023-07-22T13:16:47.613" v="176"/>
        <pc:sldMkLst>
          <pc:docMk/>
          <pc:sldMk cId="288708291" sldId="269"/>
        </pc:sldMkLst>
        <pc:picChg chg="del">
          <ac:chgData name="Samir MOKADDEM [VETUP]" userId="S::samir.mokaddem@wivetixservices.fr::2c5c3454-cc7e-4880-90b3-8afd634889eb" providerId="AD" clId="Web-{0EB2C48C-A334-21DB-6AF4-1ADD846294E1}" dt="2023-07-22T13:13:59.751" v="132"/>
          <ac:picMkLst>
            <pc:docMk/>
            <pc:sldMk cId="288708291" sldId="269"/>
            <ac:picMk id="6" creationId="{96041509-BF4E-45D1-6AC0-EA034D098151}"/>
          </ac:picMkLst>
        </pc:picChg>
      </pc:sldChg>
      <pc:sldChg chg="delSp modSp mod">
        <pc:chgData name="Samir MOKADDEM [VETUP]" userId="S::samir.mokaddem@wivetixservices.fr::2c5c3454-cc7e-4880-90b3-8afd634889eb" providerId="AD" clId="Web-{0EB2C48C-A334-21DB-6AF4-1ADD846294E1}" dt="2023-07-22T13:17:54.348" v="182" actId="20577"/>
        <pc:sldMkLst>
          <pc:docMk/>
          <pc:sldMk cId="846953034" sldId="270"/>
        </pc:sldMkLst>
        <pc:spChg chg="mod">
          <ac:chgData name="Samir MOKADDEM [VETUP]" userId="S::samir.mokaddem@wivetixservices.fr::2c5c3454-cc7e-4880-90b3-8afd634889eb" providerId="AD" clId="Web-{0EB2C48C-A334-21DB-6AF4-1ADD846294E1}" dt="2023-07-22T13:17:54.348" v="182" actId="20577"/>
          <ac:spMkLst>
            <pc:docMk/>
            <pc:sldMk cId="846953034" sldId="270"/>
            <ac:spMk id="2" creationId="{00000000-0000-0000-0000-000000000000}"/>
          </ac:spMkLst>
        </pc:spChg>
        <pc:picChg chg="del">
          <ac:chgData name="Samir MOKADDEM [VETUP]" userId="S::samir.mokaddem@wivetixservices.fr::2c5c3454-cc7e-4880-90b3-8afd634889eb" providerId="AD" clId="Web-{0EB2C48C-A334-21DB-6AF4-1ADD846294E1}" dt="2023-07-22T13:13:58.048" v="131"/>
          <ac:picMkLst>
            <pc:docMk/>
            <pc:sldMk cId="846953034" sldId="270"/>
            <ac:picMk id="4" creationId="{C2D95EFE-3581-D491-1145-996423B95671}"/>
          </ac:picMkLst>
        </pc:picChg>
      </pc:sldChg>
      <pc:sldChg chg="addSp delSp modSp mod">
        <pc:chgData name="Samir MOKADDEM [VETUP]" userId="S::samir.mokaddem@wivetixservices.fr::2c5c3454-cc7e-4880-90b3-8afd634889eb" providerId="AD" clId="Web-{0EB2C48C-A334-21DB-6AF4-1ADD846294E1}" dt="2023-07-22T13:43:27.994" v="382" actId="1076"/>
        <pc:sldMkLst>
          <pc:docMk/>
          <pc:sldMk cId="1192260098" sldId="271"/>
        </pc:sldMkLst>
        <pc:picChg chg="add del mod">
          <ac:chgData name="Samir MOKADDEM [VETUP]" userId="S::samir.mokaddem@wivetixservices.fr::2c5c3454-cc7e-4880-90b3-8afd634889eb" providerId="AD" clId="Web-{0EB2C48C-A334-21DB-6AF4-1ADD846294E1}" dt="2023-07-22T13:43:16.619" v="376"/>
          <ac:picMkLst>
            <pc:docMk/>
            <pc:sldMk cId="1192260098" sldId="271"/>
            <ac:picMk id="4" creationId="{44E9FF80-F82A-0CC3-1FCC-2053240789BC}"/>
          </ac:picMkLst>
        </pc:picChg>
        <pc:picChg chg="del">
          <ac:chgData name="Samir MOKADDEM [VETUP]" userId="S::samir.mokaddem@wivetixservices.fr::2c5c3454-cc7e-4880-90b3-8afd634889eb" providerId="AD" clId="Web-{0EB2C48C-A334-21DB-6AF4-1ADD846294E1}" dt="2023-07-22T13:14:03.282" v="134"/>
          <ac:picMkLst>
            <pc:docMk/>
            <pc:sldMk cId="1192260098" sldId="271"/>
            <ac:picMk id="5" creationId="{B5711900-5736-0348-00A9-84A11C22CA08}"/>
          </ac:picMkLst>
        </pc:picChg>
        <pc:picChg chg="add mod">
          <ac:chgData name="Samir MOKADDEM [VETUP]" userId="S::samir.mokaddem@wivetixservices.fr::2c5c3454-cc7e-4880-90b3-8afd634889eb" providerId="AD" clId="Web-{0EB2C48C-A334-21DB-6AF4-1ADD846294E1}" dt="2023-07-22T13:43:27.994" v="382" actId="1076"/>
          <ac:picMkLst>
            <pc:docMk/>
            <pc:sldMk cId="1192260098" sldId="271"/>
            <ac:picMk id="7" creationId="{8011638E-73B6-4E72-5D30-9365DC7256C1}"/>
          </ac:picMkLst>
        </pc:picChg>
        <pc:picChg chg="del">
          <ac:chgData name="Samir MOKADDEM [VETUP]" userId="S::samir.mokaddem@wivetixservices.fr::2c5c3454-cc7e-4880-90b3-8afd634889eb" providerId="AD" clId="Web-{0EB2C48C-A334-21DB-6AF4-1ADD846294E1}" dt="2023-07-22T13:43:25.916" v="381"/>
          <ac:picMkLst>
            <pc:docMk/>
            <pc:sldMk cId="1192260098" sldId="271"/>
            <ac:picMk id="14" creationId="{AD172453-C495-3988-2FB8-D786084995DE}"/>
          </ac:picMkLst>
        </pc:picChg>
      </pc:sldChg>
      <pc:sldChg chg="addSp delSp modSp mod">
        <pc:chgData name="Samir MOKADDEM [VETUP]" userId="S::samir.mokaddem@wivetixservices.fr::2c5c3454-cc7e-4880-90b3-8afd634889eb" providerId="AD" clId="Web-{0EB2C48C-A334-21DB-6AF4-1ADD846294E1}" dt="2023-07-22T13:38:56.099" v="333" actId="1076"/>
        <pc:sldMkLst>
          <pc:docMk/>
          <pc:sldMk cId="883091254" sldId="272"/>
        </pc:sldMkLst>
        <pc:spChg chg="mod">
          <ac:chgData name="Samir MOKADDEM [VETUP]" userId="S::samir.mokaddem@wivetixservices.fr::2c5c3454-cc7e-4880-90b3-8afd634889eb" providerId="AD" clId="Web-{0EB2C48C-A334-21DB-6AF4-1ADD846294E1}" dt="2023-07-22T13:37:58.708" v="300" actId="20577"/>
          <ac:spMkLst>
            <pc:docMk/>
            <pc:sldMk cId="883091254" sldId="272"/>
            <ac:spMk id="2" creationId="{00000000-0000-0000-0000-000000000000}"/>
          </ac:spMkLst>
        </pc:spChg>
        <pc:spChg chg="mod">
          <ac:chgData name="Samir MOKADDEM [VETUP]" userId="S::samir.mokaddem@wivetixservices.fr::2c5c3454-cc7e-4880-90b3-8afd634889eb" providerId="AD" clId="Web-{0EB2C48C-A334-21DB-6AF4-1ADD846294E1}" dt="2023-07-22T13:34:19.143" v="258" actId="20577"/>
          <ac:spMkLst>
            <pc:docMk/>
            <pc:sldMk cId="883091254" sldId="272"/>
            <ac:spMk id="3" creationId="{00000000-0000-0000-0000-000000000000}"/>
          </ac:spMkLst>
        </pc:spChg>
        <pc:spChg chg="add del">
          <ac:chgData name="Samir MOKADDEM [VETUP]" userId="S::samir.mokaddem@wivetixservices.fr::2c5c3454-cc7e-4880-90b3-8afd634889eb" providerId="AD" clId="Web-{0EB2C48C-A334-21DB-6AF4-1ADD846294E1}" dt="2023-07-22T13:37:15.129" v="280"/>
          <ac:spMkLst>
            <pc:docMk/>
            <pc:sldMk cId="883091254" sldId="272"/>
            <ac:spMk id="12" creationId="{7E423AEE-91AA-8239-9D30-E62725D07911}"/>
          </ac:spMkLst>
        </pc:spChg>
        <pc:spChg chg="add mod">
          <ac:chgData name="Samir MOKADDEM [VETUP]" userId="S::samir.mokaddem@wivetixservices.fr::2c5c3454-cc7e-4880-90b3-8afd634889eb" providerId="AD" clId="Web-{0EB2C48C-A334-21DB-6AF4-1ADD846294E1}" dt="2023-07-22T13:38:56.099" v="333" actId="1076"/>
          <ac:spMkLst>
            <pc:docMk/>
            <pc:sldMk cId="883091254" sldId="272"/>
            <ac:spMk id="15" creationId="{45D74515-D823-29C5-C40C-03A7DD843795}"/>
          </ac:spMkLst>
        </pc:spChg>
        <pc:spChg chg="del">
          <ac:chgData name="Samir MOKADDEM [VETUP]" userId="S::samir.mokaddem@wivetixservices.fr::2c5c3454-cc7e-4880-90b3-8afd634889eb" providerId="AD" clId="Web-{0EB2C48C-A334-21DB-6AF4-1ADD846294E1}" dt="2023-07-22T13:37:21.864" v="282"/>
          <ac:spMkLst>
            <pc:docMk/>
            <pc:sldMk cId="883091254" sldId="272"/>
            <ac:spMk id="21" creationId="{D330667A-A340-DEDF-14ED-DE8646661D79}"/>
          </ac:spMkLst>
        </pc:spChg>
        <pc:spChg chg="del mod">
          <ac:chgData name="Samir MOKADDEM [VETUP]" userId="S::samir.mokaddem@wivetixservices.fr::2c5c3454-cc7e-4880-90b3-8afd634889eb" providerId="AD" clId="Web-{0EB2C48C-A334-21DB-6AF4-1ADD846294E1}" dt="2023-07-22T13:37:20.551" v="281"/>
          <ac:spMkLst>
            <pc:docMk/>
            <pc:sldMk cId="883091254" sldId="272"/>
            <ac:spMk id="24" creationId="{3F136525-D2EE-B707-7D47-7DE84048137A}"/>
          </ac:spMkLst>
        </pc:spChg>
        <pc:picChg chg="del">
          <ac:chgData name="Samir MOKADDEM [VETUP]" userId="S::samir.mokaddem@wivetixservices.fr::2c5c3454-cc7e-4880-90b3-8afd634889eb" providerId="AD" clId="Web-{0EB2C48C-A334-21DB-6AF4-1ADD846294E1}" dt="2023-07-22T13:14:14.220" v="139"/>
          <ac:picMkLst>
            <pc:docMk/>
            <pc:sldMk cId="883091254" sldId="272"/>
            <ac:picMk id="5" creationId="{2CEE056E-560A-3D98-1662-8AF2B25ADA44}"/>
          </ac:picMkLst>
        </pc:picChg>
        <pc:picChg chg="add del mod">
          <ac:chgData name="Samir MOKADDEM [VETUP]" userId="S::samir.mokaddem@wivetixservices.fr::2c5c3454-cc7e-4880-90b3-8afd634889eb" providerId="AD" clId="Web-{0EB2C48C-A334-21DB-6AF4-1ADD846294E1}" dt="2023-07-22T13:35:36.534" v="267"/>
          <ac:picMkLst>
            <pc:docMk/>
            <pc:sldMk cId="883091254" sldId="272"/>
            <ac:picMk id="7" creationId="{C24479A3-4B9A-88DF-3CC7-E321A515A4AE}"/>
          </ac:picMkLst>
        </pc:picChg>
        <pc:picChg chg="add mod modCrop">
          <ac:chgData name="Samir MOKADDEM [VETUP]" userId="S::samir.mokaddem@wivetixservices.fr::2c5c3454-cc7e-4880-90b3-8afd634889eb" providerId="AD" clId="Web-{0EB2C48C-A334-21DB-6AF4-1ADD846294E1}" dt="2023-07-22T13:37:00.520" v="278" actId="1076"/>
          <ac:picMkLst>
            <pc:docMk/>
            <pc:sldMk cId="883091254" sldId="272"/>
            <ac:picMk id="10" creationId="{7F3919B8-D6DA-1B26-5BEF-C4EDBD6E0621}"/>
          </ac:picMkLst>
        </pc:picChg>
      </pc:sldChg>
      <pc:sldChg chg="mod">
        <pc:chgData name="Samir MOKADDEM [VETUP]" userId="S::samir.mokaddem@wivetixservices.fr::2c5c3454-cc7e-4880-90b3-8afd634889eb" providerId="AD" clId="Web-{0EB2C48C-A334-21DB-6AF4-1ADD846294E1}" dt="2023-07-22T13:16:47.613" v="176"/>
        <pc:sldMkLst>
          <pc:docMk/>
          <pc:sldMk cId="489730590" sldId="273"/>
        </pc:sldMkLst>
      </pc:sldChg>
      <pc:sldChg chg="delSp mod">
        <pc:chgData name="Samir MOKADDEM [VETUP]" userId="S::samir.mokaddem@wivetixservices.fr::2c5c3454-cc7e-4880-90b3-8afd634889eb" providerId="AD" clId="Web-{0EB2C48C-A334-21DB-6AF4-1ADD846294E1}" dt="2023-07-22T13:16:47.613" v="176"/>
        <pc:sldMkLst>
          <pc:docMk/>
          <pc:sldMk cId="4040197162" sldId="274"/>
        </pc:sldMkLst>
        <pc:picChg chg="del">
          <ac:chgData name="Samir MOKADDEM [VETUP]" userId="S::samir.mokaddem@wivetixservices.fr::2c5c3454-cc7e-4880-90b3-8afd634889eb" providerId="AD" clId="Web-{0EB2C48C-A334-21DB-6AF4-1ADD846294E1}" dt="2023-07-22T13:14:26.642" v="144"/>
          <ac:picMkLst>
            <pc:docMk/>
            <pc:sldMk cId="4040197162" sldId="274"/>
            <ac:picMk id="6" creationId="{C33D9248-72B5-DBF0-8F90-87CFB4A824A5}"/>
          </ac:picMkLst>
        </pc:picChg>
      </pc:sldChg>
      <pc:sldChg chg="delSp modSp mod">
        <pc:chgData name="Samir MOKADDEM [VETUP]" userId="S::samir.mokaddem@wivetixservices.fr::2c5c3454-cc7e-4880-90b3-8afd634889eb" providerId="AD" clId="Web-{0EB2C48C-A334-21DB-6AF4-1ADD846294E1}" dt="2023-07-22T13:16:47.613" v="176"/>
        <pc:sldMkLst>
          <pc:docMk/>
          <pc:sldMk cId="2600421583" sldId="275"/>
        </pc:sldMkLst>
        <pc:spChg chg="mod">
          <ac:chgData name="Samir MOKADDEM [VETUP]" userId="S::samir.mokaddem@wivetixservices.fr::2c5c3454-cc7e-4880-90b3-8afd634889eb" providerId="AD" clId="Web-{0EB2C48C-A334-21DB-6AF4-1ADD846294E1}" dt="2023-07-22T13:15:26.440" v="167" actId="20577"/>
          <ac:spMkLst>
            <pc:docMk/>
            <pc:sldMk cId="2600421583" sldId="275"/>
            <ac:spMk id="4" creationId="{00000000-0000-0000-0000-000000000000}"/>
          </ac:spMkLst>
        </pc:spChg>
        <pc:picChg chg="del">
          <ac:chgData name="Samir MOKADDEM [VETUP]" userId="S::samir.mokaddem@wivetixservices.fr::2c5c3454-cc7e-4880-90b3-8afd634889eb" providerId="AD" clId="Web-{0EB2C48C-A334-21DB-6AF4-1ADD846294E1}" dt="2023-07-22T13:14:56.455" v="159"/>
          <ac:picMkLst>
            <pc:docMk/>
            <pc:sldMk cId="2600421583" sldId="275"/>
            <ac:picMk id="6" creationId="{DBA805A1-7AFC-8A72-65C5-2F2C8C6B2E31}"/>
          </ac:picMkLst>
        </pc:picChg>
      </pc:sldChg>
      <pc:sldChg chg="del ord">
        <pc:chgData name="Samir MOKADDEM [VETUP]" userId="S::samir.mokaddem@wivetixservices.fr::2c5c3454-cc7e-4880-90b3-8afd634889eb" providerId="AD" clId="Web-{0EB2C48C-A334-21DB-6AF4-1ADD846294E1}" dt="2023-07-22T13:11:43.312" v="103"/>
        <pc:sldMkLst>
          <pc:docMk/>
          <pc:sldMk cId="2115291313" sldId="278"/>
        </pc:sldMkLst>
      </pc:sldChg>
      <pc:sldChg chg="delSp mod">
        <pc:chgData name="Samir MOKADDEM [VETUP]" userId="S::samir.mokaddem@wivetixservices.fr::2c5c3454-cc7e-4880-90b3-8afd634889eb" providerId="AD" clId="Web-{0EB2C48C-A334-21DB-6AF4-1ADD846294E1}" dt="2023-07-22T13:16:47.613" v="176"/>
        <pc:sldMkLst>
          <pc:docMk/>
          <pc:sldMk cId="2342057717" sldId="279"/>
        </pc:sldMkLst>
        <pc:picChg chg="del">
          <ac:chgData name="Samir MOKADDEM [VETUP]" userId="S::samir.mokaddem@wivetixservices.fr::2c5c3454-cc7e-4880-90b3-8afd634889eb" providerId="AD" clId="Web-{0EB2C48C-A334-21DB-6AF4-1ADD846294E1}" dt="2023-07-22T13:14:46.236" v="154"/>
          <ac:picMkLst>
            <pc:docMk/>
            <pc:sldMk cId="2342057717" sldId="279"/>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50:19.178" v="452"/>
        <pc:sldMkLst>
          <pc:docMk/>
          <pc:sldMk cId="2495161163" sldId="280"/>
        </pc:sldMkLst>
        <pc:picChg chg="del">
          <ac:chgData name="Samir MOKADDEM [VETUP]" userId="S::samir.mokaddem@wivetixservices.fr::2c5c3454-cc7e-4880-90b3-8afd634889eb" providerId="AD" clId="Web-{0EB2C48C-A334-21DB-6AF4-1ADD846294E1}" dt="2023-07-22T13:14:33.877" v="148"/>
          <ac:picMkLst>
            <pc:docMk/>
            <pc:sldMk cId="2495161163" sldId="280"/>
            <ac:picMk id="6" creationId="{48E23FE1-5BE4-27C2-7A88-44398054508D}"/>
          </ac:picMkLst>
        </pc:picChg>
        <pc:picChg chg="mod">
          <ac:chgData name="Samir MOKADDEM [VETUP]" userId="S::samir.mokaddem@wivetixservices.fr::2c5c3454-cc7e-4880-90b3-8afd634889eb" providerId="AD" clId="Web-{0EB2C48C-A334-21DB-6AF4-1ADD846294E1}" dt="2023-07-22T13:50:19.178" v="452"/>
          <ac:picMkLst>
            <pc:docMk/>
            <pc:sldMk cId="2495161163" sldId="280"/>
            <ac:picMk id="10" creationId="{7171CF48-ABBD-1C17-7868-9D92CFBA6823}"/>
          </ac:picMkLst>
        </pc:picChg>
      </pc:sldChg>
      <pc:sldChg chg="delSp del mod">
        <pc:chgData name="Samir MOKADDEM [VETUP]" userId="S::samir.mokaddem@wivetixservices.fr::2c5c3454-cc7e-4880-90b3-8afd634889eb" providerId="AD" clId="Web-{0EB2C48C-A334-21DB-6AF4-1ADD846294E1}" dt="2023-07-22T13:49:14.161" v="443"/>
        <pc:sldMkLst>
          <pc:docMk/>
          <pc:sldMk cId="3047281126" sldId="281"/>
        </pc:sldMkLst>
        <pc:picChg chg="del">
          <ac:chgData name="Samir MOKADDEM [VETUP]" userId="S::samir.mokaddem@wivetixservices.fr::2c5c3454-cc7e-4880-90b3-8afd634889eb" providerId="AD" clId="Web-{0EB2C48C-A334-21DB-6AF4-1ADD846294E1}" dt="2023-07-22T13:14:30.095" v="146"/>
          <ac:picMkLst>
            <pc:docMk/>
            <pc:sldMk cId="3047281126" sldId="281"/>
            <ac:picMk id="7" creationId="{4B8C31A7-7C07-44FA-C000-5AF1B3443627}"/>
          </ac:picMkLst>
        </pc:picChg>
      </pc:sldChg>
      <pc:sldChg chg="delSp del mod">
        <pc:chgData name="Samir MOKADDEM [VETUP]" userId="S::samir.mokaddem@wivetixservices.fr::2c5c3454-cc7e-4880-90b3-8afd634889eb" providerId="AD" clId="Web-{0EB2C48C-A334-21DB-6AF4-1ADD846294E1}" dt="2023-07-22T13:50:43.210" v="455"/>
        <pc:sldMkLst>
          <pc:docMk/>
          <pc:sldMk cId="3713624142" sldId="282"/>
        </pc:sldMkLst>
        <pc:picChg chg="del">
          <ac:chgData name="Samir MOKADDEM [VETUP]" userId="S::samir.mokaddem@wivetixservices.fr::2c5c3454-cc7e-4880-90b3-8afd634889eb" providerId="AD" clId="Web-{0EB2C48C-A334-21DB-6AF4-1ADD846294E1}" dt="2023-07-22T13:14:24.095" v="143"/>
          <ac:picMkLst>
            <pc:docMk/>
            <pc:sldMk cId="3713624142" sldId="282"/>
            <ac:picMk id="5" creationId="{2CEE056E-560A-3D98-1662-8AF2B25ADA44}"/>
          </ac:picMkLst>
        </pc:picChg>
      </pc:sldChg>
      <pc:sldChg chg="delSp modSp mod">
        <pc:chgData name="Samir MOKADDEM [VETUP]" userId="S::samir.mokaddem@wivetixservices.fr::2c5c3454-cc7e-4880-90b3-8afd634889eb" providerId="AD" clId="Web-{0EB2C48C-A334-21DB-6AF4-1ADD846294E1}" dt="2023-07-22T13:50:31.444" v="454" actId="1076"/>
        <pc:sldMkLst>
          <pc:docMk/>
          <pc:sldMk cId="2948743500" sldId="284"/>
        </pc:sldMkLst>
        <pc:spChg chg="del">
          <ac:chgData name="Samir MOKADDEM [VETUP]" userId="S::samir.mokaddem@wivetixservices.fr::2c5c3454-cc7e-4880-90b3-8afd634889eb" providerId="AD" clId="Web-{0EB2C48C-A334-21DB-6AF4-1ADD846294E1}" dt="2023-07-22T13:49:18.568" v="444"/>
          <ac:spMkLst>
            <pc:docMk/>
            <pc:sldMk cId="2948743500" sldId="284"/>
            <ac:spMk id="6" creationId="{BEAAE601-3A5E-A694-B49D-CC3D52FB6CE5}"/>
          </ac:spMkLst>
        </pc:spChg>
        <pc:picChg chg="del">
          <ac:chgData name="Samir MOKADDEM [VETUP]" userId="S::samir.mokaddem@wivetixservices.fr::2c5c3454-cc7e-4880-90b3-8afd634889eb" providerId="AD" clId="Web-{0EB2C48C-A334-21DB-6AF4-1ADD846294E1}" dt="2023-07-22T13:14:32.361" v="147"/>
          <ac:picMkLst>
            <pc:docMk/>
            <pc:sldMk cId="2948743500" sldId="284"/>
            <ac:picMk id="7" creationId="{4B8C31A7-7C07-44FA-C000-5AF1B3443627}"/>
          </ac:picMkLst>
        </pc:picChg>
        <pc:picChg chg="mod">
          <ac:chgData name="Samir MOKADDEM [VETUP]" userId="S::samir.mokaddem@wivetixservices.fr::2c5c3454-cc7e-4880-90b3-8afd634889eb" providerId="AD" clId="Web-{0EB2C48C-A334-21DB-6AF4-1ADD846294E1}" dt="2023-07-22T13:50:31.444" v="454" actId="1076"/>
          <ac:picMkLst>
            <pc:docMk/>
            <pc:sldMk cId="2948743500" sldId="284"/>
            <ac:picMk id="11" creationId="{E423BB54-1B09-9F85-4E68-FB0E22764DFF}"/>
          </ac:picMkLst>
        </pc:picChg>
      </pc:sldChg>
      <pc:sldChg chg="addSp delSp modSp mod">
        <pc:chgData name="Samir MOKADDEM [VETUP]" userId="S::samir.mokaddem@wivetixservices.fr::2c5c3454-cc7e-4880-90b3-8afd634889eb" providerId="AD" clId="Web-{0EB2C48C-A334-21DB-6AF4-1ADD846294E1}" dt="2023-07-22T13:58:47.497" v="498" actId="14100"/>
        <pc:sldMkLst>
          <pc:docMk/>
          <pc:sldMk cId="3964067416" sldId="287"/>
        </pc:sldMkLst>
        <pc:spChg chg="add">
          <ac:chgData name="Samir MOKADDEM [VETUP]" userId="S::samir.mokaddem@wivetixservices.fr::2c5c3454-cc7e-4880-90b3-8afd634889eb" providerId="AD" clId="Web-{0EB2C48C-A334-21DB-6AF4-1ADD846294E1}" dt="2023-07-22T13:48:33.989" v="431"/>
          <ac:spMkLst>
            <pc:docMk/>
            <pc:sldMk cId="3964067416" sldId="287"/>
            <ac:spMk id="2" creationId="{5194BEEE-5896-F00E-CAA7-CFEBAD77859F}"/>
          </ac:spMkLst>
        </pc:spChg>
        <pc:spChg chg="add">
          <ac:chgData name="Samir MOKADDEM [VETUP]" userId="S::samir.mokaddem@wivetixservices.fr::2c5c3454-cc7e-4880-90b3-8afd634889eb" providerId="AD" clId="Web-{0EB2C48C-A334-21DB-6AF4-1ADD846294E1}" dt="2023-07-22T13:48:34.177" v="432"/>
          <ac:spMkLst>
            <pc:docMk/>
            <pc:sldMk cId="3964067416" sldId="287"/>
            <ac:spMk id="4" creationId="{062A1383-0A4C-5764-8881-B8DAA5CBCD04}"/>
          </ac:spMkLst>
        </pc:spChg>
        <pc:spChg chg="del">
          <ac:chgData name="Samir MOKADDEM [VETUP]" userId="S::samir.mokaddem@wivetixservices.fr::2c5c3454-cc7e-4880-90b3-8afd634889eb" providerId="AD" clId="Web-{0EB2C48C-A334-21DB-6AF4-1ADD846294E1}" dt="2023-07-22T13:47:27.613" v="421"/>
          <ac:spMkLst>
            <pc:docMk/>
            <pc:sldMk cId="3964067416" sldId="287"/>
            <ac:spMk id="14" creationId="{D1FCF011-4983-2224-9E86-58D743AE3BEE}"/>
          </ac:spMkLst>
        </pc:spChg>
        <pc:picChg chg="del">
          <ac:chgData name="Samir MOKADDEM [VETUP]" userId="S::samir.mokaddem@wivetixservices.fr::2c5c3454-cc7e-4880-90b3-8afd634889eb" providerId="AD" clId="Web-{0EB2C48C-A334-21DB-6AF4-1ADD846294E1}" dt="2023-07-22T13:14:28.314" v="145"/>
          <ac:picMkLst>
            <pc:docMk/>
            <pc:sldMk cId="3964067416" sldId="287"/>
            <ac:picMk id="7" creationId="{4B8C31A7-7C07-44FA-C000-5AF1B3443627}"/>
          </ac:picMkLst>
        </pc:picChg>
        <pc:picChg chg="add mod">
          <ac:chgData name="Samir MOKADDEM [VETUP]" userId="S::samir.mokaddem@wivetixservices.fr::2c5c3454-cc7e-4880-90b3-8afd634889eb" providerId="AD" clId="Web-{0EB2C48C-A334-21DB-6AF4-1ADD846294E1}" dt="2023-07-22T13:58:40.935" v="497" actId="14100"/>
          <ac:picMkLst>
            <pc:docMk/>
            <pc:sldMk cId="3964067416" sldId="287"/>
            <ac:picMk id="8" creationId="{5EE8E12F-BC27-D31A-B3CA-48D03F04CD6B}"/>
          </ac:picMkLst>
        </pc:picChg>
        <pc:picChg chg="add mod">
          <ac:chgData name="Samir MOKADDEM [VETUP]" userId="S::samir.mokaddem@wivetixservices.fr::2c5c3454-cc7e-4880-90b3-8afd634889eb" providerId="AD" clId="Web-{0EB2C48C-A334-21DB-6AF4-1ADD846294E1}" dt="2023-07-22T13:58:47.497" v="498" actId="14100"/>
          <ac:picMkLst>
            <pc:docMk/>
            <pc:sldMk cId="3964067416" sldId="287"/>
            <ac:picMk id="10" creationId="{7DB5A6F8-0554-5128-2704-2C5898DE1642}"/>
          </ac:picMkLst>
        </pc:picChg>
        <pc:picChg chg="mod">
          <ac:chgData name="Samir MOKADDEM [VETUP]" userId="S::samir.mokaddem@wivetixservices.fr::2c5c3454-cc7e-4880-90b3-8afd634889eb" providerId="AD" clId="Web-{0EB2C48C-A334-21DB-6AF4-1ADD846294E1}" dt="2023-07-22T13:48:58.427" v="439" actId="1076"/>
          <ac:picMkLst>
            <pc:docMk/>
            <pc:sldMk cId="3964067416" sldId="287"/>
            <ac:picMk id="20" creationId="{7CCDA3F4-CEA4-C4A4-60FB-941C2DB0661A}"/>
          </ac:picMkLst>
        </pc:picChg>
      </pc:sldChg>
      <pc:sldChg chg="delSp mod">
        <pc:chgData name="Samir MOKADDEM [VETUP]" userId="S::samir.mokaddem@wivetixservices.fr::2c5c3454-cc7e-4880-90b3-8afd634889eb" providerId="AD" clId="Web-{0EB2C48C-A334-21DB-6AF4-1ADD846294E1}" dt="2023-07-22T13:16:47.613" v="176"/>
        <pc:sldMkLst>
          <pc:docMk/>
          <pc:sldMk cId="125132760" sldId="288"/>
        </pc:sldMkLst>
        <pc:picChg chg="del">
          <ac:chgData name="Samir MOKADDEM [VETUP]" userId="S::samir.mokaddem@wivetixservices.fr::2c5c3454-cc7e-4880-90b3-8afd634889eb" providerId="AD" clId="Web-{0EB2C48C-A334-21DB-6AF4-1ADD846294E1}" dt="2023-07-22T13:14:39.283" v="151"/>
          <ac:picMkLst>
            <pc:docMk/>
            <pc:sldMk cId="125132760" sldId="288"/>
            <ac:picMk id="6" creationId="{48E23FE1-5BE4-27C2-7A88-44398054508D}"/>
          </ac:picMkLst>
        </pc:picChg>
      </pc:sldChg>
      <pc:sldChg chg="delSp mod">
        <pc:chgData name="Samir MOKADDEM [VETUP]" userId="S::samir.mokaddem@wivetixservices.fr::2c5c3454-cc7e-4880-90b3-8afd634889eb" providerId="AD" clId="Web-{0EB2C48C-A334-21DB-6AF4-1ADD846294E1}" dt="2023-07-22T13:16:47.613" v="176"/>
        <pc:sldMkLst>
          <pc:docMk/>
          <pc:sldMk cId="1163643022" sldId="289"/>
        </pc:sldMkLst>
        <pc:picChg chg="del">
          <ac:chgData name="Samir MOKADDEM [VETUP]" userId="S::samir.mokaddem@wivetixservices.fr::2c5c3454-cc7e-4880-90b3-8afd634889eb" providerId="AD" clId="Web-{0EB2C48C-A334-21DB-6AF4-1ADD846294E1}" dt="2023-07-22T13:14:37.408" v="150"/>
          <ac:picMkLst>
            <pc:docMk/>
            <pc:sldMk cId="1163643022" sldId="289"/>
            <ac:picMk id="6" creationId="{48E23FE1-5BE4-27C2-7A88-44398054508D}"/>
          </ac:picMkLst>
        </pc:picChg>
      </pc:sldChg>
      <pc:sldChg chg="delSp mod">
        <pc:chgData name="Samir MOKADDEM [VETUP]" userId="S::samir.mokaddem@wivetixservices.fr::2c5c3454-cc7e-4880-90b3-8afd634889eb" providerId="AD" clId="Web-{0EB2C48C-A334-21DB-6AF4-1ADD846294E1}" dt="2023-07-22T13:16:47.613" v="176"/>
        <pc:sldMkLst>
          <pc:docMk/>
          <pc:sldMk cId="747818016" sldId="290"/>
        </pc:sldMkLst>
        <pc:picChg chg="del">
          <ac:chgData name="Samir MOKADDEM [VETUP]" userId="S::samir.mokaddem@wivetixservices.fr::2c5c3454-cc7e-4880-90b3-8afd634889eb" providerId="AD" clId="Web-{0EB2C48C-A334-21DB-6AF4-1ADD846294E1}" dt="2023-07-22T13:14:43.939" v="153"/>
          <ac:picMkLst>
            <pc:docMk/>
            <pc:sldMk cId="747818016" sldId="290"/>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16:47.613" v="176"/>
        <pc:sldMkLst>
          <pc:docMk/>
          <pc:sldMk cId="1540698908" sldId="291"/>
        </pc:sldMkLst>
        <pc:spChg chg="mod">
          <ac:chgData name="Samir MOKADDEM [VETUP]" userId="S::samir.mokaddem@wivetixservices.fr::2c5c3454-cc7e-4880-90b3-8afd634889eb" providerId="AD" clId="Web-{0EB2C48C-A334-21DB-6AF4-1ADD846294E1}" dt="2023-07-22T13:02:08.663" v="36" actId="20577"/>
          <ac:spMkLst>
            <pc:docMk/>
            <pc:sldMk cId="1540698908" sldId="291"/>
            <ac:spMk id="9" creationId="{00000000-0000-0000-0000-000000000000}"/>
          </ac:spMkLst>
        </pc:spChg>
        <pc:picChg chg="mod">
          <ac:chgData name="Samir MOKADDEM [VETUP]" userId="S::samir.mokaddem@wivetixservices.fr::2c5c3454-cc7e-4880-90b3-8afd634889eb" providerId="AD" clId="Web-{0EB2C48C-A334-21DB-6AF4-1ADD846294E1}" dt="2023-07-22T13:02:42.789" v="39" actId="1076"/>
          <ac:picMkLst>
            <pc:docMk/>
            <pc:sldMk cId="1540698908" sldId="291"/>
            <ac:picMk id="4" creationId="{8B5616F1-055F-74C0-BA8E-F46AADE5AB6D}"/>
          </ac:picMkLst>
        </pc:picChg>
        <pc:picChg chg="del">
          <ac:chgData name="Samir MOKADDEM [VETUP]" userId="S::samir.mokaddem@wivetixservices.fr::2c5c3454-cc7e-4880-90b3-8afd634889eb" providerId="AD" clId="Web-{0EB2C48C-A334-21DB-6AF4-1ADD846294E1}" dt="2023-07-22T13:14:54.689" v="158"/>
          <ac:picMkLst>
            <pc:docMk/>
            <pc:sldMk cId="1540698908" sldId="291"/>
            <ac:picMk id="6" creationId="{48E23FE1-5BE4-27C2-7A88-44398054508D}"/>
          </ac:picMkLst>
        </pc:picChg>
        <pc:picChg chg="mod">
          <ac:chgData name="Samir MOKADDEM [VETUP]" userId="S::samir.mokaddem@wivetixservices.fr::2c5c3454-cc7e-4880-90b3-8afd634889eb" providerId="AD" clId="Web-{0EB2C48C-A334-21DB-6AF4-1ADD846294E1}" dt="2023-07-22T13:02:03.616" v="32" actId="1076"/>
          <ac:picMkLst>
            <pc:docMk/>
            <pc:sldMk cId="1540698908" sldId="291"/>
            <ac:picMk id="8" creationId="{421BF401-7A69-CAA2-20E5-949255ECC4F8}"/>
          </ac:picMkLst>
        </pc:picChg>
      </pc:sldChg>
      <pc:sldChg chg="delSp modSp mod">
        <pc:chgData name="Samir MOKADDEM [VETUP]" userId="S::samir.mokaddem@wivetixservices.fr::2c5c3454-cc7e-4880-90b3-8afd634889eb" providerId="AD" clId="Web-{0EB2C48C-A334-21DB-6AF4-1ADD846294E1}" dt="2023-07-22T13:16:47.613" v="176"/>
        <pc:sldMkLst>
          <pc:docMk/>
          <pc:sldMk cId="1429583432" sldId="293"/>
        </pc:sldMkLst>
        <pc:spChg chg="del mod">
          <ac:chgData name="Samir MOKADDEM [VETUP]" userId="S::samir.mokaddem@wivetixservices.fr::2c5c3454-cc7e-4880-90b3-8afd634889eb" providerId="AD" clId="Web-{0EB2C48C-A334-21DB-6AF4-1ADD846294E1}" dt="2023-07-22T13:08:40.418" v="91"/>
          <ac:spMkLst>
            <pc:docMk/>
            <pc:sldMk cId="1429583432" sldId="293"/>
            <ac:spMk id="6" creationId="{3730BE1C-F954-D4FE-9EA1-9362F894A48A}"/>
          </ac:spMkLst>
        </pc:spChg>
        <pc:picChg chg="mod">
          <ac:chgData name="Samir MOKADDEM [VETUP]" userId="S::samir.mokaddem@wivetixservices.fr::2c5c3454-cc7e-4880-90b3-8afd634889eb" providerId="AD" clId="Web-{0EB2C48C-A334-21DB-6AF4-1ADD846294E1}" dt="2023-07-22T13:08:51.716" v="95" actId="1076"/>
          <ac:picMkLst>
            <pc:docMk/>
            <pc:sldMk cId="1429583432" sldId="293"/>
            <ac:picMk id="2" creationId="{9E654657-5086-7A70-F001-F8632FB52102}"/>
          </ac:picMkLst>
        </pc:picChg>
        <pc:picChg chg="del">
          <ac:chgData name="Samir MOKADDEM [VETUP]" userId="S::samir.mokaddem@wivetixservices.fr::2c5c3454-cc7e-4880-90b3-8afd634889eb" providerId="AD" clId="Web-{0EB2C48C-A334-21DB-6AF4-1ADD846294E1}" dt="2023-07-22T13:14:08.532" v="136"/>
          <ac:picMkLst>
            <pc:docMk/>
            <pc:sldMk cId="1429583432" sldId="293"/>
            <ac:picMk id="5" creationId="{B5711900-5736-0348-00A9-84A11C22CA08}"/>
          </ac:picMkLst>
        </pc:picChg>
      </pc:sldChg>
      <pc:sldChg chg="addSp delSp modSp mod">
        <pc:chgData name="Samir MOKADDEM [VETUP]" userId="S::samir.mokaddem@wivetixservices.fr::2c5c3454-cc7e-4880-90b3-8afd634889eb" providerId="AD" clId="Web-{0EB2C48C-A334-21DB-6AF4-1ADD846294E1}" dt="2023-07-22T13:46:37.878" v="420"/>
        <pc:sldMkLst>
          <pc:docMk/>
          <pc:sldMk cId="230076288" sldId="294"/>
        </pc:sldMkLst>
        <pc:spChg chg="del mod">
          <ac:chgData name="Samir MOKADDEM [VETUP]" userId="S::samir.mokaddem@wivetixservices.fr::2c5c3454-cc7e-4880-90b3-8afd634889eb" providerId="AD" clId="Web-{0EB2C48C-A334-21DB-6AF4-1ADD846294E1}" dt="2023-07-22T13:46:19.518" v="417"/>
          <ac:spMkLst>
            <pc:docMk/>
            <pc:sldMk cId="230076288" sldId="294"/>
            <ac:spMk id="8" creationId="{5F6861D0-8A53-2783-8F77-342A3654881D}"/>
          </ac:spMkLst>
        </pc:spChg>
        <pc:picChg chg="add mod">
          <ac:chgData name="Samir MOKADDEM [VETUP]" userId="S::samir.mokaddem@wivetixservices.fr::2c5c3454-cc7e-4880-90b3-8afd634889eb" providerId="AD" clId="Web-{0EB2C48C-A334-21DB-6AF4-1ADD846294E1}" dt="2023-07-22T13:46:14.628" v="416" actId="14100"/>
          <ac:picMkLst>
            <pc:docMk/>
            <pc:sldMk cId="230076288" sldId="294"/>
            <ac:picMk id="2" creationId="{A9E528EC-AA54-D267-0ADA-15ED8D360884}"/>
          </ac:picMkLst>
        </pc:picChg>
        <pc:picChg chg="del">
          <ac:chgData name="Samir MOKADDEM [VETUP]" userId="S::samir.mokaddem@wivetixservices.fr::2c5c3454-cc7e-4880-90b3-8afd634889eb" providerId="AD" clId="Web-{0EB2C48C-A334-21DB-6AF4-1ADD846294E1}" dt="2023-07-22T13:14:05.423" v="135"/>
          <ac:picMkLst>
            <pc:docMk/>
            <pc:sldMk cId="230076288" sldId="294"/>
            <ac:picMk id="5" creationId="{B5711900-5736-0348-00A9-84A11C22CA08}"/>
          </ac:picMkLst>
        </pc:picChg>
        <pc:picChg chg="mod">
          <ac:chgData name="Samir MOKADDEM [VETUP]" userId="S::samir.mokaddem@wivetixservices.fr::2c5c3454-cc7e-4880-90b3-8afd634889eb" providerId="AD" clId="Web-{0EB2C48C-A334-21DB-6AF4-1ADD846294E1}" dt="2023-07-22T13:46:37.878" v="420"/>
          <ac:picMkLst>
            <pc:docMk/>
            <pc:sldMk cId="230076288" sldId="294"/>
            <ac:picMk id="6" creationId="{4788201B-AE58-B02C-F2BE-3B44A66038C4}"/>
          </ac:picMkLst>
        </pc:picChg>
      </pc:sldChg>
      <pc:sldChg chg="addSp delSp modSp mod">
        <pc:chgData name="Samir MOKADDEM [VETUP]" userId="S::samir.mokaddem@wivetixservices.fr::2c5c3454-cc7e-4880-90b3-8afd634889eb" providerId="AD" clId="Web-{0EB2C48C-A334-21DB-6AF4-1ADD846294E1}" dt="2023-07-22T13:53:43.743" v="496"/>
        <pc:sldMkLst>
          <pc:docMk/>
          <pc:sldMk cId="1792210015" sldId="295"/>
        </pc:sldMkLst>
        <pc:spChg chg="add del">
          <ac:chgData name="Samir MOKADDEM [VETUP]" userId="S::samir.mokaddem@wivetixservices.fr::2c5c3454-cc7e-4880-90b3-8afd634889eb" providerId="AD" clId="Web-{0EB2C48C-A334-21DB-6AF4-1ADD846294E1}" dt="2023-07-22T13:53:43.743" v="496"/>
          <ac:spMkLst>
            <pc:docMk/>
            <pc:sldMk cId="1792210015" sldId="295"/>
            <ac:spMk id="2" creationId="{D036F646-4C81-A53E-0FC2-AE08AEB56FB7}"/>
          </ac:spMkLst>
        </pc:spChg>
        <pc:spChg chg="mod">
          <ac:chgData name="Samir MOKADDEM [VETUP]" userId="S::samir.mokaddem@wivetixservices.fr::2c5c3454-cc7e-4880-90b3-8afd634889eb" providerId="AD" clId="Web-{0EB2C48C-A334-21DB-6AF4-1ADD846294E1}" dt="2023-07-22T13:52:15.711" v="492" actId="20577"/>
          <ac:spMkLst>
            <pc:docMk/>
            <pc:sldMk cId="1792210015" sldId="295"/>
            <ac:spMk id="6" creationId="{3730BE1C-F954-D4FE-9EA1-9362F894A48A}"/>
          </ac:spMkLst>
        </pc:spChg>
        <pc:picChg chg="del">
          <ac:chgData name="Samir MOKADDEM [VETUP]" userId="S::samir.mokaddem@wivetixservices.fr::2c5c3454-cc7e-4880-90b3-8afd634889eb" providerId="AD" clId="Web-{0EB2C48C-A334-21DB-6AF4-1ADD846294E1}" dt="2023-07-22T13:14:18.220" v="140"/>
          <ac:picMkLst>
            <pc:docMk/>
            <pc:sldMk cId="1792210015" sldId="295"/>
            <ac:picMk id="5" creationId="{B5711900-5736-0348-00A9-84A11C22CA08}"/>
          </ac:picMkLst>
        </pc:picChg>
        <pc:picChg chg="mod">
          <ac:chgData name="Samir MOKADDEM [VETUP]" userId="S::samir.mokaddem@wivetixservices.fr::2c5c3454-cc7e-4880-90b3-8afd634889eb" providerId="AD" clId="Web-{0EB2C48C-A334-21DB-6AF4-1ADD846294E1}" dt="2023-07-22T13:52:24.383" v="494" actId="1076"/>
          <ac:picMkLst>
            <pc:docMk/>
            <pc:sldMk cId="1792210015" sldId="295"/>
            <ac:picMk id="7" creationId="{96478C77-68F3-D9E7-AC81-2C5AB220ECAE}"/>
          </ac:picMkLst>
        </pc:picChg>
      </pc:sldChg>
      <pc:sldChg chg="addSp delSp modSp mod">
        <pc:chgData name="Samir MOKADDEM [VETUP]" userId="S::samir.mokaddem@wivetixservices.fr::2c5c3454-cc7e-4880-90b3-8afd634889eb" providerId="AD" clId="Web-{0EB2C48C-A334-21DB-6AF4-1ADD846294E1}" dt="2023-07-22T13:40:25.585" v="358" actId="1076"/>
        <pc:sldMkLst>
          <pc:docMk/>
          <pc:sldMk cId="2973301313" sldId="296"/>
        </pc:sldMkLst>
        <pc:spChg chg="del mod">
          <ac:chgData name="Samir MOKADDEM [VETUP]" userId="S::samir.mokaddem@wivetixservices.fr::2c5c3454-cc7e-4880-90b3-8afd634889eb" providerId="AD" clId="Web-{0EB2C48C-A334-21DB-6AF4-1ADD846294E1}" dt="2023-07-22T13:40:15.429" v="353"/>
          <ac:spMkLst>
            <pc:docMk/>
            <pc:sldMk cId="2973301313" sldId="296"/>
            <ac:spMk id="6" creationId="{3730BE1C-F954-D4FE-9EA1-9362F894A48A}"/>
          </ac:spMkLst>
        </pc:spChg>
        <pc:spChg chg="add del mod">
          <ac:chgData name="Samir MOKADDEM [VETUP]" userId="S::samir.mokaddem@wivetixservices.fr::2c5c3454-cc7e-4880-90b3-8afd634889eb" providerId="AD" clId="Web-{0EB2C48C-A334-21DB-6AF4-1ADD846294E1}" dt="2023-07-22T13:40:20.132" v="355"/>
          <ac:spMkLst>
            <pc:docMk/>
            <pc:sldMk cId="2973301313" sldId="296"/>
            <ac:spMk id="8" creationId="{37ADA880-805B-7EE4-1EF3-240DB49DE1CD}"/>
          </ac:spMkLst>
        </pc:spChg>
        <pc:picChg chg="del">
          <ac:chgData name="Samir MOKADDEM [VETUP]" userId="S::samir.mokaddem@wivetixservices.fr::2c5c3454-cc7e-4880-90b3-8afd634889eb" providerId="AD" clId="Web-{0EB2C48C-A334-21DB-6AF4-1ADD846294E1}" dt="2023-07-22T13:14:10.454" v="137"/>
          <ac:picMkLst>
            <pc:docMk/>
            <pc:sldMk cId="2973301313" sldId="296"/>
            <ac:picMk id="5" creationId="{B5711900-5736-0348-00A9-84A11C22CA08}"/>
          </ac:picMkLst>
        </pc:picChg>
        <pc:picChg chg="mod">
          <ac:chgData name="Samir MOKADDEM [VETUP]" userId="S::samir.mokaddem@wivetixservices.fr::2c5c3454-cc7e-4880-90b3-8afd634889eb" providerId="AD" clId="Web-{0EB2C48C-A334-21DB-6AF4-1ADD846294E1}" dt="2023-07-22T13:40:25.585" v="358" actId="1076"/>
          <ac:picMkLst>
            <pc:docMk/>
            <pc:sldMk cId="2973301313" sldId="296"/>
            <ac:picMk id="7" creationId="{47526BB3-8D94-A88B-B427-17F5124272B6}"/>
          </ac:picMkLst>
        </pc:picChg>
      </pc:sldChg>
      <pc:sldChg chg="delSp mod">
        <pc:chgData name="Samir MOKADDEM [VETUP]" userId="S::samir.mokaddem@wivetixservices.fr::2c5c3454-cc7e-4880-90b3-8afd634889eb" providerId="AD" clId="Web-{0EB2C48C-A334-21DB-6AF4-1ADD846294E1}" dt="2023-07-22T13:16:47.613" v="176"/>
        <pc:sldMkLst>
          <pc:docMk/>
          <pc:sldMk cId="778100574" sldId="297"/>
        </pc:sldMkLst>
        <pc:picChg chg="del">
          <ac:chgData name="Samir MOKADDEM [VETUP]" userId="S::samir.mokaddem@wivetixservices.fr::2c5c3454-cc7e-4880-90b3-8afd634889eb" providerId="AD" clId="Web-{0EB2C48C-A334-21DB-6AF4-1ADD846294E1}" dt="2023-07-22T13:14:41.486" v="152"/>
          <ac:picMkLst>
            <pc:docMk/>
            <pc:sldMk cId="778100574" sldId="297"/>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41:04.023" v="372" actId="1076"/>
        <pc:sldMkLst>
          <pc:docMk/>
          <pc:sldMk cId="1692666736" sldId="298"/>
        </pc:sldMkLst>
        <pc:spChg chg="mod">
          <ac:chgData name="Samir MOKADDEM [VETUP]" userId="S::samir.mokaddem@wivetixservices.fr::2c5c3454-cc7e-4880-90b3-8afd634889eb" providerId="AD" clId="Web-{0EB2C48C-A334-21DB-6AF4-1ADD846294E1}" dt="2023-07-22T13:40:52.898" v="367" actId="14100"/>
          <ac:spMkLst>
            <pc:docMk/>
            <pc:sldMk cId="1692666736" sldId="298"/>
            <ac:spMk id="6" creationId="{3730BE1C-F954-D4FE-9EA1-9362F894A48A}"/>
          </ac:spMkLst>
        </pc:spChg>
        <pc:picChg chg="mod">
          <ac:chgData name="Samir MOKADDEM [VETUP]" userId="S::samir.mokaddem@wivetixservices.fr::2c5c3454-cc7e-4880-90b3-8afd634889eb" providerId="AD" clId="Web-{0EB2C48C-A334-21DB-6AF4-1ADD846294E1}" dt="2023-07-22T13:41:04.023" v="372" actId="1076"/>
          <ac:picMkLst>
            <pc:docMk/>
            <pc:sldMk cId="1692666736" sldId="298"/>
            <ac:picMk id="2" creationId="{DB71B80E-D85A-2BB4-D3C1-3C4C8FCB942F}"/>
          </ac:picMkLst>
        </pc:picChg>
        <pc:picChg chg="del">
          <ac:chgData name="Samir MOKADDEM [VETUP]" userId="S::samir.mokaddem@wivetixservices.fr::2c5c3454-cc7e-4880-90b3-8afd634889eb" providerId="AD" clId="Web-{0EB2C48C-A334-21DB-6AF4-1ADD846294E1}" dt="2023-07-22T13:14:12.329" v="138"/>
          <ac:picMkLst>
            <pc:docMk/>
            <pc:sldMk cId="1692666736" sldId="298"/>
            <ac:picMk id="5" creationId="{B5711900-5736-0348-00A9-84A11C22CA08}"/>
          </ac:picMkLst>
        </pc:picChg>
      </pc:sldChg>
      <pc:sldChg chg="delSp mod ord">
        <pc:chgData name="Samir MOKADDEM [VETUP]" userId="S::samir.mokaddem@wivetixservices.fr::2c5c3454-cc7e-4880-90b3-8afd634889eb" providerId="AD" clId="Web-{0EB2C48C-A334-21DB-6AF4-1ADD846294E1}" dt="2023-07-22T13:16:47.613" v="176"/>
        <pc:sldMkLst>
          <pc:docMk/>
          <pc:sldMk cId="2697109661" sldId="299"/>
        </pc:sldMkLst>
        <pc:picChg chg="del">
          <ac:chgData name="Samir MOKADDEM [VETUP]" userId="S::samir.mokaddem@wivetixservices.fr::2c5c3454-cc7e-4880-90b3-8afd634889eb" providerId="AD" clId="Web-{0EB2C48C-A334-21DB-6AF4-1ADD846294E1}" dt="2023-07-22T13:14:01.423" v="133"/>
          <ac:picMkLst>
            <pc:docMk/>
            <pc:sldMk cId="2697109661" sldId="299"/>
            <ac:picMk id="5" creationId="{B5711900-5736-0348-00A9-84A11C22CA08}"/>
          </ac:picMkLst>
        </pc:picChg>
      </pc:sldChg>
      <pc:sldChg chg="delSp modSp mod">
        <pc:chgData name="Samir MOKADDEM [VETUP]" userId="S::samir.mokaddem@wivetixservices.fr::2c5c3454-cc7e-4880-90b3-8afd634889eb" providerId="AD" clId="Web-{0EB2C48C-A334-21DB-6AF4-1ADD846294E1}" dt="2023-07-22T13:16:47.613" v="176"/>
        <pc:sldMkLst>
          <pc:docMk/>
          <pc:sldMk cId="1485564034" sldId="300"/>
        </pc:sldMkLst>
        <pc:spChg chg="mod">
          <ac:chgData name="Samir MOKADDEM [VETUP]" userId="S::samir.mokaddem@wivetixservices.fr::2c5c3454-cc7e-4880-90b3-8afd634889eb" providerId="AD" clId="Web-{0EB2C48C-A334-21DB-6AF4-1ADD846294E1}" dt="2023-07-22T13:10:21.420" v="101" actId="1076"/>
          <ac:spMkLst>
            <pc:docMk/>
            <pc:sldMk cId="1485564034" sldId="300"/>
            <ac:spMk id="9" creationId="{00000000-0000-0000-0000-000000000000}"/>
          </ac:spMkLst>
        </pc:spChg>
        <pc:picChg chg="del">
          <ac:chgData name="Samir MOKADDEM [VETUP]" userId="S::samir.mokaddem@wivetixservices.fr::2c5c3454-cc7e-4880-90b3-8afd634889eb" providerId="AD" clId="Web-{0EB2C48C-A334-21DB-6AF4-1ADD846294E1}" dt="2023-07-22T13:14:49.064" v="155"/>
          <ac:picMkLst>
            <pc:docMk/>
            <pc:sldMk cId="1485564034" sldId="300"/>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16:47.613" v="176"/>
        <pc:sldMkLst>
          <pc:docMk/>
          <pc:sldMk cId="2153178579" sldId="301"/>
        </pc:sldMkLst>
        <pc:picChg chg="mod">
          <ac:chgData name="Samir MOKADDEM [VETUP]" userId="S::samir.mokaddem@wivetixservices.fr::2c5c3454-cc7e-4880-90b3-8afd634889eb" providerId="AD" clId="Web-{0EB2C48C-A334-21DB-6AF4-1ADD846294E1}" dt="2023-07-22T13:10:30.780" v="102" actId="1076"/>
          <ac:picMkLst>
            <pc:docMk/>
            <pc:sldMk cId="2153178579" sldId="301"/>
            <ac:picMk id="5" creationId="{19C0AEFC-FDC0-B11A-2BD5-3591128AD020}"/>
          </ac:picMkLst>
        </pc:picChg>
        <pc:picChg chg="del">
          <ac:chgData name="Samir MOKADDEM [VETUP]" userId="S::samir.mokaddem@wivetixservices.fr::2c5c3454-cc7e-4880-90b3-8afd634889eb" providerId="AD" clId="Web-{0EB2C48C-A334-21DB-6AF4-1ADD846294E1}" dt="2023-07-22T13:14:51.080" v="156"/>
          <ac:picMkLst>
            <pc:docMk/>
            <pc:sldMk cId="2153178579" sldId="301"/>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16:47.613" v="176"/>
        <pc:sldMkLst>
          <pc:docMk/>
          <pc:sldMk cId="714874204" sldId="302"/>
        </pc:sldMkLst>
        <pc:picChg chg="mod">
          <ac:chgData name="Samir MOKADDEM [VETUP]" userId="S::samir.mokaddem@wivetixservices.fr::2c5c3454-cc7e-4880-90b3-8afd634889eb" providerId="AD" clId="Web-{0EB2C48C-A334-21DB-6AF4-1ADD846294E1}" dt="2023-07-22T13:02:49.164" v="41" actId="1076"/>
          <ac:picMkLst>
            <pc:docMk/>
            <pc:sldMk cId="714874204" sldId="302"/>
            <ac:picMk id="3" creationId="{371B217A-FCA9-E766-187D-FE8A7A2D429D}"/>
          </ac:picMkLst>
        </pc:picChg>
        <pc:picChg chg="del">
          <ac:chgData name="Samir MOKADDEM [VETUP]" userId="S::samir.mokaddem@wivetixservices.fr::2c5c3454-cc7e-4880-90b3-8afd634889eb" providerId="AD" clId="Web-{0EB2C48C-A334-21DB-6AF4-1ADD846294E1}" dt="2023-07-22T13:14:52.611" v="157"/>
          <ac:picMkLst>
            <pc:docMk/>
            <pc:sldMk cId="714874204" sldId="302"/>
            <ac:picMk id="6" creationId="{48E23FE1-5BE4-27C2-7A88-44398054508D}"/>
          </ac:picMkLst>
        </pc:picChg>
      </pc:sldChg>
      <pc:sldChg chg="mod ord">
        <pc:chgData name="Samir MOKADDEM [VETUP]" userId="S::samir.mokaddem@wivetixservices.fr::2c5c3454-cc7e-4880-90b3-8afd634889eb" providerId="AD" clId="Web-{0EB2C48C-A334-21DB-6AF4-1ADD846294E1}" dt="2023-07-22T13:16:47.613" v="176"/>
        <pc:sldMkLst>
          <pc:docMk/>
          <pc:sldMk cId="3858528619" sldId="303"/>
        </pc:sldMkLst>
      </pc:sldChg>
      <pc:sldChg chg="modSp mod">
        <pc:chgData name="Samir MOKADDEM [VETUP]" userId="S::samir.mokaddem@wivetixservices.fr::2c5c3454-cc7e-4880-90b3-8afd634889eb" providerId="AD" clId="Web-{0EB2C48C-A334-21DB-6AF4-1ADD846294E1}" dt="2023-07-22T13:49:30.099" v="447" actId="1076"/>
        <pc:sldMkLst>
          <pc:docMk/>
          <pc:sldMk cId="1053242224" sldId="304"/>
        </pc:sldMkLst>
        <pc:picChg chg="mod">
          <ac:chgData name="Samir MOKADDEM [VETUP]" userId="S::samir.mokaddem@wivetixservices.fr::2c5c3454-cc7e-4880-90b3-8afd634889eb" providerId="AD" clId="Web-{0EB2C48C-A334-21DB-6AF4-1ADD846294E1}" dt="2023-07-22T13:49:30.099" v="447" actId="1076"/>
          <ac:picMkLst>
            <pc:docMk/>
            <pc:sldMk cId="1053242224" sldId="304"/>
            <ac:picMk id="9" creationId="{B099A6B8-C81C-60B7-8AC2-2EC8639DE9B7}"/>
          </ac:picMkLst>
        </pc:picChg>
      </pc:sldChg>
      <pc:sldChg chg="delSp mod">
        <pc:chgData name="Samir MOKADDEM [VETUP]" userId="S::samir.mokaddem@wivetixservices.fr::2c5c3454-cc7e-4880-90b3-8afd634889eb" providerId="AD" clId="Web-{0EB2C48C-A334-21DB-6AF4-1ADD846294E1}" dt="2023-07-22T13:16:47.613" v="176"/>
        <pc:sldMkLst>
          <pc:docMk/>
          <pc:sldMk cId="3288657468" sldId="306"/>
        </pc:sldMkLst>
        <pc:picChg chg="del">
          <ac:chgData name="Samir MOKADDEM [VETUP]" userId="S::samir.mokaddem@wivetixservices.fr::2c5c3454-cc7e-4880-90b3-8afd634889eb" providerId="AD" clId="Web-{0EB2C48C-A334-21DB-6AF4-1ADD846294E1}" dt="2023-07-22T13:14:35.939" v="149"/>
          <ac:picMkLst>
            <pc:docMk/>
            <pc:sldMk cId="3288657468" sldId="306"/>
            <ac:picMk id="6" creationId="{48E23FE1-5BE4-27C2-7A88-44398054508D}"/>
          </ac:picMkLst>
        </pc:picChg>
      </pc:sldChg>
      <pc:sldChg chg="addSp delSp modSp add mod replId">
        <pc:chgData name="Samir MOKADDEM [VETUP]" userId="S::samir.mokaddem@wivetixservices.fr::2c5c3454-cc7e-4880-90b3-8afd634889eb" providerId="AD" clId="Web-{0EB2C48C-A334-21DB-6AF4-1ADD846294E1}" dt="2023-07-22T13:33:38.908" v="249" actId="1076"/>
        <pc:sldMkLst>
          <pc:docMk/>
          <pc:sldMk cId="2994110719" sldId="307"/>
        </pc:sldMkLst>
        <pc:spChg chg="del">
          <ac:chgData name="Samir MOKADDEM [VETUP]" userId="S::samir.mokaddem@wivetixservices.fr::2c5c3454-cc7e-4880-90b3-8afd634889eb" providerId="AD" clId="Web-{0EB2C48C-A334-21DB-6AF4-1ADD846294E1}" dt="2023-07-22T13:12:41.594" v="105"/>
          <ac:spMkLst>
            <pc:docMk/>
            <pc:sldMk cId="2994110719" sldId="307"/>
            <ac:spMk id="2" creationId="{00000000-0000-0000-0000-000000000000}"/>
          </ac:spMkLst>
        </pc:spChg>
        <pc:spChg chg="del">
          <ac:chgData name="Samir MOKADDEM [VETUP]" userId="S::samir.mokaddem@wivetixservices.fr::2c5c3454-cc7e-4880-90b3-8afd634889eb" providerId="AD" clId="Web-{0EB2C48C-A334-21DB-6AF4-1ADD846294E1}" dt="2023-07-22T13:12:42.828" v="106"/>
          <ac:spMkLst>
            <pc:docMk/>
            <pc:sldMk cId="2994110719" sldId="307"/>
            <ac:spMk id="3" creationId="{00000000-0000-0000-0000-000000000000}"/>
          </ac:spMkLst>
        </pc:spChg>
        <pc:spChg chg="add del mod">
          <ac:chgData name="Samir MOKADDEM [VETUP]" userId="S::samir.mokaddem@wivetixservices.fr::2c5c3454-cc7e-4880-90b3-8afd634889eb" providerId="AD" clId="Web-{0EB2C48C-A334-21DB-6AF4-1ADD846294E1}" dt="2023-07-22T13:12:43.906" v="107"/>
          <ac:spMkLst>
            <pc:docMk/>
            <pc:sldMk cId="2994110719" sldId="307"/>
            <ac:spMk id="10" creationId="{83FAC88D-1907-3F7E-A63B-E4B522A10D35}"/>
          </ac:spMkLst>
        </pc:spChg>
        <pc:spChg chg="add del mod">
          <ac:chgData name="Samir MOKADDEM [VETUP]" userId="S::samir.mokaddem@wivetixservices.fr::2c5c3454-cc7e-4880-90b3-8afd634889eb" providerId="AD" clId="Web-{0EB2C48C-A334-21DB-6AF4-1ADD846294E1}" dt="2023-07-22T13:12:46.781" v="110"/>
          <ac:spMkLst>
            <pc:docMk/>
            <pc:sldMk cId="2994110719" sldId="307"/>
            <ac:spMk id="13" creationId="{AB6542C9-F828-64F7-8D63-D959A7A26504}"/>
          </ac:spMkLst>
        </pc:spChg>
        <pc:spChg chg="mod">
          <ac:chgData name="Samir MOKADDEM [VETUP]" userId="S::samir.mokaddem@wivetixservices.fr::2c5c3454-cc7e-4880-90b3-8afd634889eb" providerId="AD" clId="Web-{0EB2C48C-A334-21DB-6AF4-1ADD846294E1}" dt="2023-07-22T13:33:38.908" v="249" actId="1076"/>
          <ac:spMkLst>
            <pc:docMk/>
            <pc:sldMk cId="2994110719" sldId="307"/>
            <ac:spMk id="24" creationId="{3F136525-D2EE-B707-7D47-7DE84048137A}"/>
          </ac:spMkLst>
        </pc:spChg>
        <pc:picChg chg="del">
          <ac:chgData name="Samir MOKADDEM [VETUP]" userId="S::samir.mokaddem@wivetixservices.fr::2c5c3454-cc7e-4880-90b3-8afd634889eb" providerId="AD" clId="Web-{0EB2C48C-A334-21DB-6AF4-1ADD846294E1}" dt="2023-07-22T13:14:20.876" v="141"/>
          <ac:picMkLst>
            <pc:docMk/>
            <pc:sldMk cId="2994110719" sldId="307"/>
            <ac:picMk id="5" creationId="{2CEE056E-560A-3D98-1662-8AF2B25ADA44}"/>
          </ac:picMkLst>
        </pc:picChg>
        <pc:picChg chg="del">
          <ac:chgData name="Samir MOKADDEM [VETUP]" userId="S::samir.mokaddem@wivetixservices.fr::2c5c3454-cc7e-4880-90b3-8afd634889eb" providerId="AD" clId="Web-{0EB2C48C-A334-21DB-6AF4-1ADD846294E1}" dt="2023-07-22T13:12:48.578" v="112"/>
          <ac:picMkLst>
            <pc:docMk/>
            <pc:sldMk cId="2994110719" sldId="307"/>
            <ac:picMk id="6" creationId="{0F4E4DEE-8EC3-65BA-16E4-793D82AA3ADA}"/>
          </ac:picMkLst>
        </pc:picChg>
        <pc:picChg chg="del">
          <ac:chgData name="Samir MOKADDEM [VETUP]" userId="S::samir.mokaddem@wivetixservices.fr::2c5c3454-cc7e-4880-90b3-8afd634889eb" providerId="AD" clId="Web-{0EB2C48C-A334-21DB-6AF4-1ADD846294E1}" dt="2023-07-22T13:12:49.672" v="114"/>
          <ac:picMkLst>
            <pc:docMk/>
            <pc:sldMk cId="2994110719" sldId="307"/>
            <ac:picMk id="8" creationId="{084AA29A-05B3-2BBC-B526-5EB0179EDD82}"/>
          </ac:picMkLst>
        </pc:picChg>
        <pc:picChg chg="del">
          <ac:chgData name="Samir MOKADDEM [VETUP]" userId="S::samir.mokaddem@wivetixservices.fr::2c5c3454-cc7e-4880-90b3-8afd634889eb" providerId="AD" clId="Web-{0EB2C48C-A334-21DB-6AF4-1ADD846294E1}" dt="2023-07-22T13:12:47.672" v="111"/>
          <ac:picMkLst>
            <pc:docMk/>
            <pc:sldMk cId="2994110719" sldId="307"/>
            <ac:picMk id="9" creationId="{81CFD6CD-C042-1F1D-6166-A03F0E4633E4}"/>
          </ac:picMkLst>
        </pc:picChg>
        <pc:picChg chg="del">
          <ac:chgData name="Samir MOKADDEM [VETUP]" userId="S::samir.mokaddem@wivetixservices.fr::2c5c3454-cc7e-4880-90b3-8afd634889eb" providerId="AD" clId="Web-{0EB2C48C-A334-21DB-6AF4-1ADD846294E1}" dt="2023-07-22T13:12:58.219" v="118"/>
          <ac:picMkLst>
            <pc:docMk/>
            <pc:sldMk cId="2994110719" sldId="307"/>
            <ac:picMk id="14" creationId="{8F6B69D9-8CD5-CBAA-9495-BA8C70A4DD9D}"/>
          </ac:picMkLst>
        </pc:picChg>
        <pc:picChg chg="add del mod">
          <ac:chgData name="Samir MOKADDEM [VETUP]" userId="S::samir.mokaddem@wivetixservices.fr::2c5c3454-cc7e-4880-90b3-8afd634889eb" providerId="AD" clId="Web-{0EB2C48C-A334-21DB-6AF4-1ADD846294E1}" dt="2023-07-22T13:21:43.460" v="185"/>
          <ac:picMkLst>
            <pc:docMk/>
            <pc:sldMk cId="2994110719" sldId="307"/>
            <ac:picMk id="15" creationId="{55867188-DB72-F419-EC26-BDF57222BBEC}"/>
          </ac:picMkLst>
        </pc:picChg>
        <pc:picChg chg="del">
          <ac:chgData name="Samir MOKADDEM [VETUP]" userId="S::samir.mokaddem@wivetixservices.fr::2c5c3454-cc7e-4880-90b3-8afd634889eb" providerId="AD" clId="Web-{0EB2C48C-A334-21DB-6AF4-1ADD846294E1}" dt="2023-07-22T13:12:57.969" v="117"/>
          <ac:picMkLst>
            <pc:docMk/>
            <pc:sldMk cId="2994110719" sldId="307"/>
            <ac:picMk id="18" creationId="{8C23F17D-E871-5C94-28A0-9CF0E9FEA5ED}"/>
          </ac:picMkLst>
        </pc:picChg>
        <pc:picChg chg="mod">
          <ac:chgData name="Samir MOKADDEM [VETUP]" userId="S::samir.mokaddem@wivetixservices.fr::2c5c3454-cc7e-4880-90b3-8afd634889eb" providerId="AD" clId="Web-{0EB2C48C-A334-21DB-6AF4-1ADD846294E1}" dt="2023-07-22T13:33:30.439" v="247" actId="1076"/>
          <ac:picMkLst>
            <pc:docMk/>
            <pc:sldMk cId="2994110719" sldId="307"/>
            <ac:picMk id="20" creationId="{16886D2A-9D7B-E241-A10E-E05F257CEBA0}"/>
          </ac:picMkLst>
        </pc:picChg>
        <pc:picChg chg="del">
          <ac:chgData name="Samir MOKADDEM [VETUP]" userId="S::samir.mokaddem@wivetixservices.fr::2c5c3454-cc7e-4880-90b3-8afd634889eb" providerId="AD" clId="Web-{0EB2C48C-A334-21DB-6AF4-1ADD846294E1}" dt="2023-07-22T13:12:49.234" v="113"/>
          <ac:picMkLst>
            <pc:docMk/>
            <pc:sldMk cId="2994110719" sldId="307"/>
            <ac:picMk id="1026" creationId="{5C5B2BCB-A2FA-B872-AAC7-CD9227231B61}"/>
          </ac:picMkLst>
        </pc:picChg>
      </pc:sldChg>
      <pc:sldChg chg="addSp delSp modSp add mod replId">
        <pc:chgData name="Samir MOKADDEM [VETUP]" userId="S::samir.mokaddem@wivetixservices.fr::2c5c3454-cc7e-4880-90b3-8afd634889eb" providerId="AD" clId="Web-{0EB2C48C-A334-21DB-6AF4-1ADD846294E1}" dt="2023-07-22T13:22:05.086" v="191" actId="1076"/>
        <pc:sldMkLst>
          <pc:docMk/>
          <pc:sldMk cId="3701671500" sldId="308"/>
        </pc:sldMkLst>
        <pc:spChg chg="mod">
          <ac:chgData name="Samir MOKADDEM [VETUP]" userId="S::samir.mokaddem@wivetixservices.fr::2c5c3454-cc7e-4880-90b3-8afd634889eb" providerId="AD" clId="Web-{0EB2C48C-A334-21DB-6AF4-1ADD846294E1}" dt="2023-07-22T13:13:43.313" v="130" actId="1076"/>
          <ac:spMkLst>
            <pc:docMk/>
            <pc:sldMk cId="3701671500" sldId="308"/>
            <ac:spMk id="24" creationId="{3F136525-D2EE-B707-7D47-7DE84048137A}"/>
          </ac:spMkLst>
        </pc:spChg>
        <pc:picChg chg="add mod">
          <ac:chgData name="Samir MOKADDEM [VETUP]" userId="S::samir.mokaddem@wivetixservices.fr::2c5c3454-cc7e-4880-90b3-8afd634889eb" providerId="AD" clId="Web-{0EB2C48C-A334-21DB-6AF4-1ADD846294E1}" dt="2023-07-22T13:22:05.086" v="191" actId="1076"/>
          <ac:picMkLst>
            <pc:docMk/>
            <pc:sldMk cId="3701671500" sldId="308"/>
            <ac:picMk id="2" creationId="{52852E38-3B53-223E-23F7-EA7091A28184}"/>
          </ac:picMkLst>
        </pc:picChg>
        <pc:picChg chg="del">
          <ac:chgData name="Samir MOKADDEM [VETUP]" userId="S::samir.mokaddem@wivetixservices.fr::2c5c3454-cc7e-4880-90b3-8afd634889eb" providerId="AD" clId="Web-{0EB2C48C-A334-21DB-6AF4-1ADD846294E1}" dt="2023-07-22T13:14:22.517" v="142"/>
          <ac:picMkLst>
            <pc:docMk/>
            <pc:sldMk cId="3701671500" sldId="308"/>
            <ac:picMk id="5" creationId="{2CEE056E-560A-3D98-1662-8AF2B25ADA44}"/>
          </ac:picMkLst>
        </pc:picChg>
        <pc:picChg chg="del">
          <ac:chgData name="Samir MOKADDEM [VETUP]" userId="S::samir.mokaddem@wivetixservices.fr::2c5c3454-cc7e-4880-90b3-8afd634889eb" providerId="AD" clId="Web-{0EB2C48C-A334-21DB-6AF4-1ADD846294E1}" dt="2023-07-22T13:13:30.079" v="123"/>
          <ac:picMkLst>
            <pc:docMk/>
            <pc:sldMk cId="3701671500" sldId="308"/>
            <ac:picMk id="20" creationId="{16886D2A-9D7B-E241-A10E-E05F257CEBA0}"/>
          </ac:picMkLst>
        </pc:picChg>
      </pc:sldChg>
      <pc:sldChg chg="delSp modSp add mod replId">
        <pc:chgData name="Samir MOKADDEM [VETUP]" userId="S::samir.mokaddem@wivetixservices.fr::2c5c3454-cc7e-4880-90b3-8afd634889eb" providerId="AD" clId="Web-{0EB2C48C-A334-21DB-6AF4-1ADD846294E1}" dt="2023-07-22T13:16:47.613" v="176"/>
        <pc:sldMkLst>
          <pc:docMk/>
          <pc:sldMk cId="2346366386" sldId="309"/>
        </pc:sldMkLst>
        <pc:spChg chg="mod">
          <ac:chgData name="Samir MOKADDEM [VETUP]" userId="S::samir.mokaddem@wivetixservices.fr::2c5c3454-cc7e-4880-90b3-8afd634889eb" providerId="AD" clId="Web-{0EB2C48C-A334-21DB-6AF4-1ADD846294E1}" dt="2023-07-22T13:15:43.487" v="172" actId="20577"/>
          <ac:spMkLst>
            <pc:docMk/>
            <pc:sldMk cId="2346366386" sldId="309"/>
            <ac:spMk id="4" creationId="{00000000-0000-0000-0000-000000000000}"/>
          </ac:spMkLst>
        </pc:spChg>
        <pc:picChg chg="del mod">
          <ac:chgData name="Samir MOKADDEM [VETUP]" userId="S::samir.mokaddem@wivetixservices.fr::2c5c3454-cc7e-4880-90b3-8afd634889eb" providerId="AD" clId="Web-{0EB2C48C-A334-21DB-6AF4-1ADD846294E1}" dt="2023-07-22T13:15:37.034" v="171"/>
          <ac:picMkLst>
            <pc:docMk/>
            <pc:sldMk cId="2346366386" sldId="309"/>
            <ac:picMk id="1026" creationId="{FCCB791C-7748-F146-3323-5E5F5F6515B3}"/>
          </ac:picMkLst>
        </pc:picChg>
      </pc:sldChg>
      <pc:sldChg chg="addSp new mod setBg">
        <pc:chgData name="Samir MOKADDEM [VETUP]" userId="S::samir.mokaddem@wivetixservices.fr::2c5c3454-cc7e-4880-90b3-8afd634889eb" providerId="AD" clId="Web-{0EB2C48C-A334-21DB-6AF4-1ADD846294E1}" dt="2023-07-22T13:16:53.972" v="177"/>
        <pc:sldMkLst>
          <pc:docMk/>
          <pc:sldMk cId="3463163910" sldId="310"/>
        </pc:sldMkLst>
        <pc:spChg chg="add">
          <ac:chgData name="Samir MOKADDEM [VETUP]" userId="S::samir.mokaddem@wivetixservices.fr::2c5c3454-cc7e-4880-90b3-8afd634889eb" providerId="AD" clId="Web-{0EB2C48C-A334-21DB-6AF4-1ADD846294E1}" dt="2023-07-22T13:15:59.909" v="174"/>
          <ac:spMkLst>
            <pc:docMk/>
            <pc:sldMk cId="3463163910" sldId="310"/>
            <ac:spMk id="5" creationId="{EEF86A00-068C-0165-843C-4507CA2FADE9}"/>
          </ac:spMkLst>
        </pc:spChg>
      </pc:sldChg>
      <pc:sldChg chg="add replId">
        <pc:chgData name="Samir MOKADDEM [VETUP]" userId="S::samir.mokaddem@wivetixservices.fr::2c5c3454-cc7e-4880-90b3-8afd634889eb" providerId="AD" clId="Web-{0EB2C48C-A334-21DB-6AF4-1ADD846294E1}" dt="2023-07-22T13:21:40.570" v="184"/>
        <pc:sldMkLst>
          <pc:docMk/>
          <pc:sldMk cId="2377245484" sldId="311"/>
        </pc:sldMkLst>
      </pc:sldChg>
      <pc:sldChg chg="addSp delSp modSp new mod modClrScheme chgLayout">
        <pc:chgData name="Samir MOKADDEM [VETUP]" userId="S::samir.mokaddem@wivetixservices.fr::2c5c3454-cc7e-4880-90b3-8afd634889eb" providerId="AD" clId="Web-{0EB2C48C-A334-21DB-6AF4-1ADD846294E1}" dt="2023-07-22T13:45:03.752" v="407"/>
        <pc:sldMkLst>
          <pc:docMk/>
          <pc:sldMk cId="1824405662" sldId="312"/>
        </pc:sldMkLst>
        <pc:spChg chg="del">
          <ac:chgData name="Samir MOKADDEM [VETUP]" userId="S::samir.mokaddem@wivetixservices.fr::2c5c3454-cc7e-4880-90b3-8afd634889eb" providerId="AD" clId="Web-{0EB2C48C-A334-21DB-6AF4-1ADD846294E1}" dt="2023-07-22T13:43:44.749" v="385"/>
          <ac:spMkLst>
            <pc:docMk/>
            <pc:sldMk cId="1824405662" sldId="312"/>
            <ac:spMk id="2" creationId="{6E84523F-98DF-0EB1-CAD8-B2196333FC5C}"/>
          </ac:spMkLst>
        </pc:spChg>
        <pc:spChg chg="del">
          <ac:chgData name="Samir MOKADDEM [VETUP]" userId="S::samir.mokaddem@wivetixservices.fr::2c5c3454-cc7e-4880-90b3-8afd634889eb" providerId="AD" clId="Web-{0EB2C48C-A334-21DB-6AF4-1ADD846294E1}" dt="2023-07-22T13:43:47.671" v="388"/>
          <ac:spMkLst>
            <pc:docMk/>
            <pc:sldMk cId="1824405662" sldId="312"/>
            <ac:spMk id="3" creationId="{BA5CE3B8-5739-017B-3E48-A6BC2CD1AC1C}"/>
          </ac:spMkLst>
        </pc:spChg>
        <pc:spChg chg="del">
          <ac:chgData name="Samir MOKADDEM [VETUP]" userId="S::samir.mokaddem@wivetixservices.fr::2c5c3454-cc7e-4880-90b3-8afd634889eb" providerId="AD" clId="Web-{0EB2C48C-A334-21DB-6AF4-1ADD846294E1}" dt="2023-07-22T13:43:46.796" v="387"/>
          <ac:spMkLst>
            <pc:docMk/>
            <pc:sldMk cId="1824405662" sldId="312"/>
            <ac:spMk id="4" creationId="{7A4C0688-9F05-DF5E-7D56-1C9D7868F0D0}"/>
          </ac:spMkLst>
        </pc:spChg>
        <pc:spChg chg="add del">
          <ac:chgData name="Samir MOKADDEM [VETUP]" userId="S::samir.mokaddem@wivetixservices.fr::2c5c3454-cc7e-4880-90b3-8afd634889eb" providerId="AD" clId="Web-{0EB2C48C-A334-21DB-6AF4-1ADD846294E1}" dt="2023-07-22T13:43:46.124" v="386"/>
          <ac:spMkLst>
            <pc:docMk/>
            <pc:sldMk cId="1824405662" sldId="312"/>
            <ac:spMk id="6" creationId="{76B0E886-3834-792A-ADFC-2433CE68A19C}"/>
          </ac:spMkLst>
        </pc:spChg>
        <pc:spChg chg="add mod ord">
          <ac:chgData name="Samir MOKADDEM [VETUP]" userId="S::samir.mokaddem@wivetixservices.fr::2c5c3454-cc7e-4880-90b3-8afd634889eb" providerId="AD" clId="Web-{0EB2C48C-A334-21DB-6AF4-1ADD846294E1}" dt="2023-07-22T13:45:03.752" v="407"/>
          <ac:spMkLst>
            <pc:docMk/>
            <pc:sldMk cId="1824405662" sldId="312"/>
            <ac:spMk id="8" creationId="{BD2CAB92-7CD6-6BE0-C9E7-31327325BD55}"/>
          </ac:spMkLst>
        </pc:spChg>
        <pc:spChg chg="add del mod">
          <ac:chgData name="Samir MOKADDEM [VETUP]" userId="S::samir.mokaddem@wivetixservices.fr::2c5c3454-cc7e-4880-90b3-8afd634889eb" providerId="AD" clId="Web-{0EB2C48C-A334-21DB-6AF4-1ADD846294E1}" dt="2023-07-22T13:45:03.471" v="406"/>
          <ac:spMkLst>
            <pc:docMk/>
            <pc:sldMk cId="1824405662" sldId="312"/>
            <ac:spMk id="13" creationId="{746B8E09-7441-F63F-22CD-7F495CBAA0C9}"/>
          </ac:spMkLst>
        </pc:spChg>
        <pc:spChg chg="add del mod">
          <ac:chgData name="Samir MOKADDEM [VETUP]" userId="S::samir.mokaddem@wivetixservices.fr::2c5c3454-cc7e-4880-90b3-8afd634889eb" providerId="AD" clId="Web-{0EB2C48C-A334-21DB-6AF4-1ADD846294E1}" dt="2023-07-22T13:45:03.471" v="406"/>
          <ac:spMkLst>
            <pc:docMk/>
            <pc:sldMk cId="1824405662" sldId="312"/>
            <ac:spMk id="15" creationId="{E1369E98-FFEF-614D-5DF8-B2DF88ECF10F}"/>
          </ac:spMkLst>
        </pc:spChg>
      </pc:sldChg>
      <pc:sldChg chg="add del replId">
        <pc:chgData name="Samir MOKADDEM [VETUP]" userId="S::samir.mokaddem@wivetixservices.fr::2c5c3454-cc7e-4880-90b3-8afd634889eb" providerId="AD" clId="Web-{0EB2C48C-A334-21DB-6AF4-1ADD846294E1}" dt="2023-07-22T13:44:14.689" v="394"/>
        <pc:sldMkLst>
          <pc:docMk/>
          <pc:sldMk cId="752122382" sldId="313"/>
        </pc:sldMkLst>
      </pc:sldChg>
      <pc:sldChg chg="modSp add mod ord replId setBg">
        <pc:chgData name="Samir MOKADDEM [VETUP]" userId="S::samir.mokaddem@wivetixservices.fr::2c5c3454-cc7e-4880-90b3-8afd634889eb" providerId="AD" clId="Web-{0EB2C48C-A334-21DB-6AF4-1ADD846294E1}" dt="2023-07-22T13:45:18.455" v="409"/>
        <pc:sldMkLst>
          <pc:docMk/>
          <pc:sldMk cId="3921481729" sldId="313"/>
        </pc:sldMkLst>
        <pc:spChg chg="mod">
          <ac:chgData name="Samir MOKADDEM [VETUP]" userId="S::samir.mokaddem@wivetixservices.fr::2c5c3454-cc7e-4880-90b3-8afd634889eb" providerId="AD" clId="Web-{0EB2C48C-A334-21DB-6AF4-1ADD846294E1}" dt="2023-07-22T13:45:05.471" v="408" actId="1076"/>
          <ac:spMkLst>
            <pc:docMk/>
            <pc:sldMk cId="3921481729" sldId="313"/>
            <ac:spMk id="8" creationId="{BD2CAB92-7CD6-6BE0-C9E7-31327325BD55}"/>
          </ac:spMkLst>
        </pc:spChg>
      </pc:sldChg>
      <pc:sldChg chg="add del replId">
        <pc:chgData name="Samir MOKADDEM [VETUP]" userId="S::samir.mokaddem@wivetixservices.fr::2c5c3454-cc7e-4880-90b3-8afd634889eb" providerId="AD" clId="Web-{0EB2C48C-A334-21DB-6AF4-1ADD846294E1}" dt="2023-07-22T13:49:13.177" v="442"/>
        <pc:sldMkLst>
          <pc:docMk/>
          <pc:sldMk cId="1340411650" sldId="314"/>
        </pc:sldMkLst>
      </pc:sldChg>
      <pc:sldChg chg="new del">
        <pc:chgData name="Samir MOKADDEM [VETUP]" userId="S::samir.mokaddem@wivetixservices.fr::2c5c3454-cc7e-4880-90b3-8afd634889eb" providerId="AD" clId="Web-{0EB2C48C-A334-21DB-6AF4-1ADD846294E1}" dt="2023-07-22T13:45:37.080" v="411"/>
        <pc:sldMkLst>
          <pc:docMk/>
          <pc:sldMk cId="1645969341" sldId="314"/>
        </pc:sldMkLst>
      </pc:sldChg>
      <pc:sldMasterChg chg="mod setBg modSldLayout">
        <pc:chgData name="Samir MOKADDEM [VETUP]" userId="S::samir.mokaddem@wivetixservices.fr::2c5c3454-cc7e-4880-90b3-8afd634889eb" providerId="AD" clId="Web-{0EB2C48C-A334-21DB-6AF4-1ADD846294E1}" dt="2023-07-22T13:16:47.613" v="176"/>
        <pc:sldMasterMkLst>
          <pc:docMk/>
          <pc:sldMasterMk cId="1431716148" sldId="2147483672"/>
        </pc:sldMasterMkLst>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2223671807" sldId="2147483673"/>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670150625" sldId="2147483674"/>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1033624737" sldId="2147483675"/>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2730453867" sldId="2147483676"/>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3442105227" sldId="2147483677"/>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4139068231" sldId="2147483678"/>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3529785258" sldId="2147483679"/>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581988854" sldId="2147483680"/>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1702941766" sldId="2147483681"/>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4287455734" sldId="2147483682"/>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1239219519" sldId="2147483683"/>
          </pc:sldLayoutMkLst>
        </pc:sldLayoutChg>
      </pc:sldMasterChg>
    </pc:docChg>
  </pc:docChgLst>
  <pc:docChgLst>
    <pc:chgData name="Samir MOKADDEM [VETUP]" userId="S::samir.mokaddem@wivetixservices.fr::2c5c3454-cc7e-4880-90b3-8afd634889eb" providerId="AD" clId="Web-{F83F6665-508C-2D4C-8053-98E41AF677F8}"/>
    <pc:docChg chg="addSld delSld modSld sldOrd">
      <pc:chgData name="Samir MOKADDEM [VETUP]" userId="S::samir.mokaddem@wivetixservices.fr::2c5c3454-cc7e-4880-90b3-8afd634889eb" providerId="AD" clId="Web-{F83F6665-508C-2D4C-8053-98E41AF677F8}" dt="2023-07-22T21:43:50.153" v="44"/>
      <pc:docMkLst>
        <pc:docMk/>
      </pc:docMkLst>
      <pc:sldChg chg="ord">
        <pc:chgData name="Samir MOKADDEM [VETUP]" userId="S::samir.mokaddem@wivetixservices.fr::2c5c3454-cc7e-4880-90b3-8afd634889eb" providerId="AD" clId="Web-{F83F6665-508C-2D4C-8053-98E41AF677F8}" dt="2023-07-22T21:21:01.045" v="0"/>
        <pc:sldMkLst>
          <pc:docMk/>
          <pc:sldMk cId="2973301313" sldId="296"/>
        </pc:sldMkLst>
      </pc:sldChg>
      <pc:sldChg chg="ord">
        <pc:chgData name="Samir MOKADDEM [VETUP]" userId="S::samir.mokaddem@wivetixservices.fr::2c5c3454-cc7e-4880-90b3-8afd634889eb" providerId="AD" clId="Web-{F83F6665-508C-2D4C-8053-98E41AF677F8}" dt="2023-07-22T21:21:03.499" v="1"/>
        <pc:sldMkLst>
          <pc:docMk/>
          <pc:sldMk cId="1692666736" sldId="298"/>
        </pc:sldMkLst>
      </pc:sldChg>
      <pc:sldChg chg="addSp delSp modSp">
        <pc:chgData name="Samir MOKADDEM [VETUP]" userId="S::samir.mokaddem@wivetixservices.fr::2c5c3454-cc7e-4880-90b3-8afd634889eb" providerId="AD" clId="Web-{F83F6665-508C-2D4C-8053-98E41AF677F8}" dt="2023-07-22T21:43:44.793" v="43" actId="1076"/>
        <pc:sldMkLst>
          <pc:docMk/>
          <pc:sldMk cId="3079510312" sldId="347"/>
        </pc:sldMkLst>
        <pc:spChg chg="del mod">
          <ac:chgData name="Samir MOKADDEM [VETUP]" userId="S::samir.mokaddem@wivetixservices.fr::2c5c3454-cc7e-4880-90b3-8afd634889eb" providerId="AD" clId="Web-{F83F6665-508C-2D4C-8053-98E41AF677F8}" dt="2023-07-22T21:38:40.003" v="13"/>
          <ac:spMkLst>
            <pc:docMk/>
            <pc:sldMk cId="3079510312" sldId="347"/>
            <ac:spMk id="3" creationId="{58D4F2F4-CE05-5361-3640-E881ECE53C5D}"/>
          </ac:spMkLst>
        </pc:spChg>
        <pc:picChg chg="add mod">
          <ac:chgData name="Samir MOKADDEM [VETUP]" userId="S::samir.mokaddem@wivetixservices.fr::2c5c3454-cc7e-4880-90b3-8afd634889eb" providerId="AD" clId="Web-{F83F6665-508C-2D4C-8053-98E41AF677F8}" dt="2023-07-22T21:42:42.554" v="35" actId="1076"/>
          <ac:picMkLst>
            <pc:docMk/>
            <pc:sldMk cId="3079510312" sldId="347"/>
            <ac:picMk id="5" creationId="{A61753F9-E95F-8937-B5CB-C2C76C380B9B}"/>
          </ac:picMkLst>
        </pc:picChg>
        <pc:picChg chg="add mod">
          <ac:chgData name="Samir MOKADDEM [VETUP]" userId="S::samir.mokaddem@wivetixservices.fr::2c5c3454-cc7e-4880-90b3-8afd634889eb" providerId="AD" clId="Web-{F83F6665-508C-2D4C-8053-98E41AF677F8}" dt="2023-07-22T21:42:39.678" v="33" actId="1076"/>
          <ac:picMkLst>
            <pc:docMk/>
            <pc:sldMk cId="3079510312" sldId="347"/>
            <ac:picMk id="6" creationId="{DC80A898-CCF2-06C4-207C-D5544FFE718D}"/>
          </ac:picMkLst>
        </pc:picChg>
        <pc:picChg chg="add mod">
          <ac:chgData name="Samir MOKADDEM [VETUP]" userId="S::samir.mokaddem@wivetixservices.fr::2c5c3454-cc7e-4880-90b3-8afd634889eb" providerId="AD" clId="Web-{F83F6665-508C-2D4C-8053-98E41AF677F8}" dt="2023-07-22T21:42:30.912" v="26" actId="1076"/>
          <ac:picMkLst>
            <pc:docMk/>
            <pc:sldMk cId="3079510312" sldId="347"/>
            <ac:picMk id="8" creationId="{B3ED8FA9-BE8C-767D-C082-C78EE3A92D3E}"/>
          </ac:picMkLst>
        </pc:picChg>
        <pc:picChg chg="add mod">
          <ac:chgData name="Samir MOKADDEM [VETUP]" userId="S::samir.mokaddem@wivetixservices.fr::2c5c3454-cc7e-4880-90b3-8afd634889eb" providerId="AD" clId="Web-{F83F6665-508C-2D4C-8053-98E41AF677F8}" dt="2023-07-22T21:43:44.793" v="43" actId="1076"/>
          <ac:picMkLst>
            <pc:docMk/>
            <pc:sldMk cId="3079510312" sldId="347"/>
            <ac:picMk id="9" creationId="{ABB444F4-E8C2-EB40-6695-DC1BE7EF963A}"/>
          </ac:picMkLst>
        </pc:picChg>
      </pc:sldChg>
      <pc:sldChg chg="new del">
        <pc:chgData name="Samir MOKADDEM [VETUP]" userId="S::samir.mokaddem@wivetixservices.fr::2c5c3454-cc7e-4880-90b3-8afd634889eb" providerId="AD" clId="Web-{F83F6665-508C-2D4C-8053-98E41AF677F8}" dt="2023-07-22T21:42:58.696" v="37"/>
        <pc:sldMkLst>
          <pc:docMk/>
          <pc:sldMk cId="1696392669" sldId="348"/>
        </pc:sldMkLst>
      </pc:sldChg>
      <pc:sldChg chg="delSp add del replId">
        <pc:chgData name="Samir MOKADDEM [VETUP]" userId="S::samir.mokaddem@wivetixservices.fr::2c5c3454-cc7e-4880-90b3-8afd634889eb" providerId="AD" clId="Web-{F83F6665-508C-2D4C-8053-98E41AF677F8}" dt="2023-07-22T21:43:50.153" v="44"/>
        <pc:sldMkLst>
          <pc:docMk/>
          <pc:sldMk cId="2114392833" sldId="348"/>
        </pc:sldMkLst>
        <pc:picChg chg="del">
          <ac:chgData name="Samir MOKADDEM [VETUP]" userId="S::samir.mokaddem@wivetixservices.fr::2c5c3454-cc7e-4880-90b3-8afd634889eb" providerId="AD" clId="Web-{F83F6665-508C-2D4C-8053-98E41AF677F8}" dt="2023-07-22T21:43:04.024" v="41"/>
          <ac:picMkLst>
            <pc:docMk/>
            <pc:sldMk cId="2114392833" sldId="348"/>
            <ac:picMk id="5" creationId="{A61753F9-E95F-8937-B5CB-C2C76C380B9B}"/>
          </ac:picMkLst>
        </pc:picChg>
        <pc:picChg chg="del">
          <ac:chgData name="Samir MOKADDEM [VETUP]" userId="S::samir.mokaddem@wivetixservices.fr::2c5c3454-cc7e-4880-90b3-8afd634889eb" providerId="AD" clId="Web-{F83F6665-508C-2D4C-8053-98E41AF677F8}" dt="2023-07-22T21:43:04.024" v="40"/>
          <ac:picMkLst>
            <pc:docMk/>
            <pc:sldMk cId="2114392833" sldId="348"/>
            <ac:picMk id="6" creationId="{DC80A898-CCF2-06C4-207C-D5544FFE718D}"/>
          </ac:picMkLst>
        </pc:picChg>
        <pc:picChg chg="del">
          <ac:chgData name="Samir MOKADDEM [VETUP]" userId="S::samir.mokaddem@wivetixservices.fr::2c5c3454-cc7e-4880-90b3-8afd634889eb" providerId="AD" clId="Web-{F83F6665-508C-2D4C-8053-98E41AF677F8}" dt="2023-07-22T21:43:04.024" v="39"/>
          <ac:picMkLst>
            <pc:docMk/>
            <pc:sldMk cId="2114392833" sldId="348"/>
            <ac:picMk id="8" creationId="{B3ED8FA9-BE8C-767D-C082-C78EE3A92D3E}"/>
          </ac:picMkLst>
        </pc:picChg>
      </pc:sldChg>
    </pc:docChg>
  </pc:docChgLst>
  <pc:docChgLst>
    <pc:chgData name="Samir MOKADDEM [VETUP]" userId="S::samir.mokaddem@wivetixservices.fr::2c5c3454-cc7e-4880-90b3-8afd634889eb" providerId="AD" clId="Web-{A8D5D7E2-868E-778F-767E-B8823E0F59A4}"/>
    <pc:docChg chg="modSld">
      <pc:chgData name="Samir MOKADDEM [VETUP]" userId="S::samir.mokaddem@wivetixservices.fr::2c5c3454-cc7e-4880-90b3-8afd634889eb" providerId="AD" clId="Web-{A8D5D7E2-868E-778F-767E-B8823E0F59A4}" dt="2023-07-22T21:53:37.345" v="7" actId="20577"/>
      <pc:docMkLst>
        <pc:docMk/>
      </pc:docMkLst>
      <pc:sldChg chg="modSp">
        <pc:chgData name="Samir MOKADDEM [VETUP]" userId="S::samir.mokaddem@wivetixservices.fr::2c5c3454-cc7e-4880-90b3-8afd634889eb" providerId="AD" clId="Web-{A8D5D7E2-868E-778F-767E-B8823E0F59A4}" dt="2023-07-22T21:53:37.345" v="7" actId="20577"/>
        <pc:sldMkLst>
          <pc:docMk/>
          <pc:sldMk cId="1540698908" sldId="291"/>
        </pc:sldMkLst>
        <pc:spChg chg="mod">
          <ac:chgData name="Samir MOKADDEM [VETUP]" userId="S::samir.mokaddem@wivetixservices.fr::2c5c3454-cc7e-4880-90b3-8afd634889eb" providerId="AD" clId="Web-{A8D5D7E2-868E-778F-767E-B8823E0F59A4}" dt="2023-07-22T21:53:37.345" v="7" actId="20577"/>
          <ac:spMkLst>
            <pc:docMk/>
            <pc:sldMk cId="1540698908" sldId="291"/>
            <ac:spMk id="7" creationId="{00000000-0000-0000-0000-000000000000}"/>
          </ac:spMkLst>
        </pc:spChg>
      </pc:sldChg>
      <pc:sldChg chg="modSp">
        <pc:chgData name="Samir MOKADDEM [VETUP]" userId="S::samir.mokaddem@wivetixservices.fr::2c5c3454-cc7e-4880-90b3-8afd634889eb" providerId="AD" clId="Web-{A8D5D7E2-868E-778F-767E-B8823E0F59A4}" dt="2023-07-22T21:53:25.016" v="1" actId="20577"/>
        <pc:sldMkLst>
          <pc:docMk/>
          <pc:sldMk cId="1485564034" sldId="300"/>
        </pc:sldMkLst>
        <pc:spChg chg="mod">
          <ac:chgData name="Samir MOKADDEM [VETUP]" userId="S::samir.mokaddem@wivetixservices.fr::2c5c3454-cc7e-4880-90b3-8afd634889eb" providerId="AD" clId="Web-{A8D5D7E2-868E-778F-767E-B8823E0F59A4}" dt="2023-07-22T21:53:25.016" v="1" actId="20577"/>
          <ac:spMkLst>
            <pc:docMk/>
            <pc:sldMk cId="1485564034" sldId="300"/>
            <ac:spMk id="7" creationId="{00000000-0000-0000-0000-000000000000}"/>
          </ac:spMkLst>
        </pc:spChg>
      </pc:sldChg>
      <pc:sldChg chg="modSp">
        <pc:chgData name="Samir MOKADDEM [VETUP]" userId="S::samir.mokaddem@wivetixservices.fr::2c5c3454-cc7e-4880-90b3-8afd634889eb" providerId="AD" clId="Web-{A8D5D7E2-868E-778F-767E-B8823E0F59A4}" dt="2023-07-22T21:53:29.188" v="3" actId="20577"/>
        <pc:sldMkLst>
          <pc:docMk/>
          <pc:sldMk cId="2153178579" sldId="301"/>
        </pc:sldMkLst>
        <pc:spChg chg="mod">
          <ac:chgData name="Samir MOKADDEM [VETUP]" userId="S::samir.mokaddem@wivetixservices.fr::2c5c3454-cc7e-4880-90b3-8afd634889eb" providerId="AD" clId="Web-{A8D5D7E2-868E-778F-767E-B8823E0F59A4}" dt="2023-07-22T21:53:29.188" v="3" actId="20577"/>
          <ac:spMkLst>
            <pc:docMk/>
            <pc:sldMk cId="2153178579" sldId="301"/>
            <ac:spMk id="7" creationId="{00000000-0000-0000-0000-000000000000}"/>
          </ac:spMkLst>
        </pc:spChg>
      </pc:sldChg>
      <pc:sldChg chg="modSp">
        <pc:chgData name="Samir MOKADDEM [VETUP]" userId="S::samir.mokaddem@wivetixservices.fr::2c5c3454-cc7e-4880-90b3-8afd634889eb" providerId="AD" clId="Web-{A8D5D7E2-868E-778F-767E-B8823E0F59A4}" dt="2023-07-22T21:53:31.876" v="5" actId="20577"/>
        <pc:sldMkLst>
          <pc:docMk/>
          <pc:sldMk cId="714874204" sldId="302"/>
        </pc:sldMkLst>
        <pc:spChg chg="mod">
          <ac:chgData name="Samir MOKADDEM [VETUP]" userId="S::samir.mokaddem@wivetixservices.fr::2c5c3454-cc7e-4880-90b3-8afd634889eb" providerId="AD" clId="Web-{A8D5D7E2-868E-778F-767E-B8823E0F59A4}" dt="2023-07-22T21:53:31.876" v="5" actId="20577"/>
          <ac:spMkLst>
            <pc:docMk/>
            <pc:sldMk cId="714874204" sldId="302"/>
            <ac:spMk id="7" creationId="{00000000-0000-0000-0000-000000000000}"/>
          </ac:spMkLst>
        </pc:spChg>
      </pc:sldChg>
    </pc:docChg>
  </pc:docChgLst>
  <pc:docChgLst>
    <pc:chgData name="Samir MOKADDEM [VETUP]" userId="S::samir.mokaddem@wivetixservices.fr::2c5c3454-cc7e-4880-90b3-8afd634889eb" providerId="AD" clId="Web-{68825DF4-EFFB-31C1-21A2-57A916A52D03}"/>
    <pc:docChg chg="addSld modSld">
      <pc:chgData name="Samir MOKADDEM [VETUP]" userId="S::samir.mokaddem@wivetixservices.fr::2c5c3454-cc7e-4880-90b3-8afd634889eb" providerId="AD" clId="Web-{68825DF4-EFFB-31C1-21A2-57A916A52D03}" dt="2023-07-22T20:00:06.133" v="84"/>
      <pc:docMkLst>
        <pc:docMk/>
      </pc:docMkLst>
      <pc:sldChg chg="addSp modSp">
        <pc:chgData name="Samir MOKADDEM [VETUP]" userId="S::samir.mokaddem@wivetixservices.fr::2c5c3454-cc7e-4880-90b3-8afd634889eb" providerId="AD" clId="Web-{68825DF4-EFFB-31C1-21A2-57A916A52D03}" dt="2023-07-22T19:24:17.978" v="80" actId="1076"/>
        <pc:sldMkLst>
          <pc:docMk/>
          <pc:sldMk cId="1540698908" sldId="291"/>
        </pc:sldMkLst>
        <pc:picChg chg="add mod">
          <ac:chgData name="Samir MOKADDEM [VETUP]" userId="S::samir.mokaddem@wivetixservices.fr::2c5c3454-cc7e-4880-90b3-8afd634889eb" providerId="AD" clId="Web-{68825DF4-EFFB-31C1-21A2-57A916A52D03}" dt="2023-07-22T19:24:00.150" v="78"/>
          <ac:picMkLst>
            <pc:docMk/>
            <pc:sldMk cId="1540698908" sldId="291"/>
            <ac:picMk id="3" creationId="{83FF225C-550A-A282-1912-E5EBEDD33854}"/>
          </ac:picMkLst>
        </pc:picChg>
        <pc:picChg chg="mod">
          <ac:chgData name="Samir MOKADDEM [VETUP]" userId="S::samir.mokaddem@wivetixservices.fr::2c5c3454-cc7e-4880-90b3-8afd634889eb" providerId="AD" clId="Web-{68825DF4-EFFB-31C1-21A2-57A916A52D03}" dt="2023-07-22T19:24:06.572" v="79"/>
          <ac:picMkLst>
            <pc:docMk/>
            <pc:sldMk cId="1540698908" sldId="291"/>
            <ac:picMk id="4" creationId="{8B5616F1-055F-74C0-BA8E-F46AADE5AB6D}"/>
          </ac:picMkLst>
        </pc:picChg>
        <pc:picChg chg="mod">
          <ac:chgData name="Samir MOKADDEM [VETUP]" userId="S::samir.mokaddem@wivetixservices.fr::2c5c3454-cc7e-4880-90b3-8afd634889eb" providerId="AD" clId="Web-{68825DF4-EFFB-31C1-21A2-57A916A52D03}" dt="2023-07-22T19:24:17.978" v="80" actId="1076"/>
          <ac:picMkLst>
            <pc:docMk/>
            <pc:sldMk cId="1540698908" sldId="291"/>
            <ac:picMk id="8" creationId="{421BF401-7A69-CAA2-20E5-949255ECC4F8}"/>
          </ac:picMkLst>
        </pc:picChg>
      </pc:sldChg>
      <pc:sldChg chg="addSp delSp modSp">
        <pc:chgData name="Samir MOKADDEM [VETUP]" userId="S::samir.mokaddem@wivetixservices.fr::2c5c3454-cc7e-4880-90b3-8afd634889eb" providerId="AD" clId="Web-{68825DF4-EFFB-31C1-21A2-57A916A52D03}" dt="2023-07-22T19:22:17.070" v="69" actId="1076"/>
        <pc:sldMkLst>
          <pc:docMk/>
          <pc:sldMk cId="2153178579" sldId="301"/>
        </pc:sldMkLst>
        <pc:picChg chg="add del mod">
          <ac:chgData name="Samir MOKADDEM [VETUP]" userId="S::samir.mokaddem@wivetixservices.fr::2c5c3454-cc7e-4880-90b3-8afd634889eb" providerId="AD" clId="Web-{68825DF4-EFFB-31C1-21A2-57A916A52D03}" dt="2023-07-22T19:20:13.771" v="32"/>
          <ac:picMkLst>
            <pc:docMk/>
            <pc:sldMk cId="2153178579" sldId="301"/>
            <ac:picMk id="3" creationId="{D5BC8291-5377-638E-4136-3728C9468D16}"/>
          </ac:picMkLst>
        </pc:picChg>
        <pc:picChg chg="add del mod">
          <ac:chgData name="Samir MOKADDEM [VETUP]" userId="S::samir.mokaddem@wivetixservices.fr::2c5c3454-cc7e-4880-90b3-8afd634889eb" providerId="AD" clId="Web-{68825DF4-EFFB-31C1-21A2-57A916A52D03}" dt="2023-07-22T19:20:13.381" v="31"/>
          <ac:picMkLst>
            <pc:docMk/>
            <pc:sldMk cId="2153178579" sldId="301"/>
            <ac:picMk id="4" creationId="{C73CD5CB-DD02-BA2F-77F8-AAAF3E7EE7B2}"/>
          </ac:picMkLst>
        </pc:picChg>
        <pc:picChg chg="mod">
          <ac:chgData name="Samir MOKADDEM [VETUP]" userId="S::samir.mokaddem@wivetixservices.fr::2c5c3454-cc7e-4880-90b3-8afd634889eb" providerId="AD" clId="Web-{68825DF4-EFFB-31C1-21A2-57A916A52D03}" dt="2023-07-22T19:22:04.992" v="65" actId="1076"/>
          <ac:picMkLst>
            <pc:docMk/>
            <pc:sldMk cId="2153178579" sldId="301"/>
            <ac:picMk id="5" creationId="{19C0AEFC-FDC0-B11A-2BD5-3591128AD020}"/>
          </ac:picMkLst>
        </pc:picChg>
        <pc:picChg chg="add del mod">
          <ac:chgData name="Samir MOKADDEM [VETUP]" userId="S::samir.mokaddem@wivetixservices.fr::2c5c3454-cc7e-4880-90b3-8afd634889eb" providerId="AD" clId="Web-{68825DF4-EFFB-31C1-21A2-57A916A52D03}" dt="2023-07-22T19:21:13.397" v="45"/>
          <ac:picMkLst>
            <pc:docMk/>
            <pc:sldMk cId="2153178579" sldId="301"/>
            <ac:picMk id="6" creationId="{CFF3B7E3-0D11-B743-7189-69B4277FD213}"/>
          </ac:picMkLst>
        </pc:picChg>
        <pc:picChg chg="add mod">
          <ac:chgData name="Samir MOKADDEM [VETUP]" userId="S::samir.mokaddem@wivetixservices.fr::2c5c3454-cc7e-4880-90b3-8afd634889eb" providerId="AD" clId="Web-{68825DF4-EFFB-31C1-21A2-57A916A52D03}" dt="2023-07-22T19:22:17.070" v="69" actId="1076"/>
          <ac:picMkLst>
            <pc:docMk/>
            <pc:sldMk cId="2153178579" sldId="301"/>
            <ac:picMk id="8" creationId="{92BD66DC-42E3-D22F-FA12-521A387C2EB7}"/>
          </ac:picMkLst>
        </pc:picChg>
        <pc:picChg chg="add del mod">
          <ac:chgData name="Samir MOKADDEM [VETUP]" userId="S::samir.mokaddem@wivetixservices.fr::2c5c3454-cc7e-4880-90b3-8afd634889eb" providerId="AD" clId="Web-{68825DF4-EFFB-31C1-21A2-57A916A52D03}" dt="2023-07-22T19:22:08.226" v="66"/>
          <ac:picMkLst>
            <pc:docMk/>
            <pc:sldMk cId="2153178579" sldId="301"/>
            <ac:picMk id="10" creationId="{B1D89825-1577-9B56-5454-A8B4EFBBD7C0}"/>
          </ac:picMkLst>
        </pc:picChg>
      </pc:sldChg>
      <pc:sldChg chg="addSp delSp modSp">
        <pc:chgData name="Samir MOKADDEM [VETUP]" userId="S::samir.mokaddem@wivetixservices.fr::2c5c3454-cc7e-4880-90b3-8afd634889eb" providerId="AD" clId="Web-{68825DF4-EFFB-31C1-21A2-57A916A52D03}" dt="2023-07-22T19:18:46.161" v="1"/>
        <pc:sldMkLst>
          <pc:docMk/>
          <pc:sldMk cId="2659165526" sldId="330"/>
        </pc:sldMkLst>
        <pc:picChg chg="add del mod">
          <ac:chgData name="Samir MOKADDEM [VETUP]" userId="S::samir.mokaddem@wivetixservices.fr::2c5c3454-cc7e-4880-90b3-8afd634889eb" providerId="AD" clId="Web-{68825DF4-EFFB-31C1-21A2-57A916A52D03}" dt="2023-07-22T19:18:46.161" v="1"/>
          <ac:picMkLst>
            <pc:docMk/>
            <pc:sldMk cId="2659165526" sldId="330"/>
            <ac:picMk id="3" creationId="{FA691D94-CCCC-1D41-9FB7-1F39A6B7AE54}"/>
          </ac:picMkLst>
        </pc:picChg>
      </pc:sldChg>
      <pc:sldChg chg="modSp">
        <pc:chgData name="Samir MOKADDEM [VETUP]" userId="S::samir.mokaddem@wivetixservices.fr::2c5c3454-cc7e-4880-90b3-8afd634889eb" providerId="AD" clId="Web-{68825DF4-EFFB-31C1-21A2-57A916A52D03}" dt="2023-07-22T19:25:16.886" v="81" actId="1076"/>
        <pc:sldMkLst>
          <pc:docMk/>
          <pc:sldMk cId="785568236" sldId="341"/>
        </pc:sldMkLst>
        <pc:picChg chg="mod">
          <ac:chgData name="Samir MOKADDEM [VETUP]" userId="S::samir.mokaddem@wivetixservices.fr::2c5c3454-cc7e-4880-90b3-8afd634889eb" providerId="AD" clId="Web-{68825DF4-EFFB-31C1-21A2-57A916A52D03}" dt="2023-07-22T19:25:16.886" v="81" actId="1076"/>
          <ac:picMkLst>
            <pc:docMk/>
            <pc:sldMk cId="785568236" sldId="341"/>
            <ac:picMk id="9" creationId="{9D2120D5-5455-18FE-297F-22FB3D0C686B}"/>
          </ac:picMkLst>
        </pc:picChg>
      </pc:sldChg>
      <pc:sldChg chg="delSp add replId">
        <pc:chgData name="Samir MOKADDEM [VETUP]" userId="S::samir.mokaddem@wivetixservices.fr::2c5c3454-cc7e-4880-90b3-8afd634889eb" providerId="AD" clId="Web-{68825DF4-EFFB-31C1-21A2-57A916A52D03}" dt="2023-07-22T20:00:04.351" v="83"/>
        <pc:sldMkLst>
          <pc:docMk/>
          <pc:sldMk cId="3469641741" sldId="344"/>
        </pc:sldMkLst>
        <pc:spChg chg="del">
          <ac:chgData name="Samir MOKADDEM [VETUP]" userId="S::samir.mokaddem@wivetixservices.fr::2c5c3454-cc7e-4880-90b3-8afd634889eb" providerId="AD" clId="Web-{68825DF4-EFFB-31C1-21A2-57A916A52D03}" dt="2023-07-22T20:00:04.351" v="83"/>
          <ac:spMkLst>
            <pc:docMk/>
            <pc:sldMk cId="3469641741" sldId="344"/>
            <ac:spMk id="5" creationId="{CB46FF6F-87C4-E093-60DD-3F31F8DC7098}"/>
          </ac:spMkLst>
        </pc:spChg>
      </pc:sldChg>
      <pc:sldChg chg="add replId">
        <pc:chgData name="Samir MOKADDEM [VETUP]" userId="S::samir.mokaddem@wivetixservices.fr::2c5c3454-cc7e-4880-90b3-8afd634889eb" providerId="AD" clId="Web-{68825DF4-EFFB-31C1-21A2-57A916A52D03}" dt="2023-07-22T20:00:06.133" v="84"/>
        <pc:sldMkLst>
          <pc:docMk/>
          <pc:sldMk cId="3354053294" sldId="345"/>
        </pc:sldMkLst>
      </pc:sldChg>
    </pc:docChg>
  </pc:docChgLst>
  <pc:docChgLst>
    <pc:chgData name="Samir MOKADDEM [VETUP]" userId="S::samir.mokaddem@wivetixservices.fr::2c5c3454-cc7e-4880-90b3-8afd634889eb" providerId="AD" clId="Web-{4472C102-20CC-741D-19FB-B27DACC9F329}"/>
    <pc:docChg chg="addSld delSld modSld">
      <pc:chgData name="Samir MOKADDEM [VETUP]" userId="S::samir.mokaddem@wivetixservices.fr::2c5c3454-cc7e-4880-90b3-8afd634889eb" providerId="AD" clId="Web-{4472C102-20CC-741D-19FB-B27DACC9F329}" dt="2023-07-22T21:10:12.277" v="251" actId="20577"/>
      <pc:docMkLst>
        <pc:docMk/>
      </pc:docMkLst>
      <pc:sldChg chg="modSp">
        <pc:chgData name="Samir MOKADDEM [VETUP]" userId="S::samir.mokaddem@wivetixservices.fr::2c5c3454-cc7e-4880-90b3-8afd634889eb" providerId="AD" clId="Web-{4472C102-20CC-741D-19FB-B27DACC9F329}" dt="2023-07-22T20:25:31.112" v="101" actId="20577"/>
        <pc:sldMkLst>
          <pc:docMk/>
          <pc:sldMk cId="489730590" sldId="273"/>
        </pc:sldMkLst>
        <pc:spChg chg="mod">
          <ac:chgData name="Samir MOKADDEM [VETUP]" userId="S::samir.mokaddem@wivetixservices.fr::2c5c3454-cc7e-4880-90b3-8afd634889eb" providerId="AD" clId="Web-{4472C102-20CC-741D-19FB-B27DACC9F329}" dt="2023-07-22T20:25:31.112" v="101" actId="20577"/>
          <ac:spMkLst>
            <pc:docMk/>
            <pc:sldMk cId="489730590" sldId="273"/>
            <ac:spMk id="2" creationId="{B77A027D-51C6-A5D2-9170-41874B058E70}"/>
          </ac:spMkLst>
        </pc:spChg>
      </pc:sldChg>
      <pc:sldChg chg="addSp delSp modSp">
        <pc:chgData name="Samir MOKADDEM [VETUP]" userId="S::samir.mokaddem@wivetixservices.fr::2c5c3454-cc7e-4880-90b3-8afd634889eb" providerId="AD" clId="Web-{4472C102-20CC-741D-19FB-B27DACC9F329}" dt="2023-07-22T20:27:10.083" v="135" actId="20577"/>
        <pc:sldMkLst>
          <pc:docMk/>
          <pc:sldMk cId="1053242224" sldId="304"/>
        </pc:sldMkLst>
        <pc:spChg chg="mod">
          <ac:chgData name="Samir MOKADDEM [VETUP]" userId="S::samir.mokaddem@wivetixservices.fr::2c5c3454-cc7e-4880-90b3-8afd634889eb" providerId="AD" clId="Web-{4472C102-20CC-741D-19FB-B27DACC9F329}" dt="2023-07-22T20:27:10.083" v="135" actId="20577"/>
          <ac:spMkLst>
            <pc:docMk/>
            <pc:sldMk cId="1053242224" sldId="304"/>
            <ac:spMk id="6" creationId="{BEAAE601-3A5E-A694-B49D-CC3D52FB6CE5}"/>
          </ac:spMkLst>
        </pc:spChg>
        <pc:picChg chg="add mod">
          <ac:chgData name="Samir MOKADDEM [VETUP]" userId="S::samir.mokaddem@wivetixservices.fr::2c5c3454-cc7e-4880-90b3-8afd634889eb" providerId="AD" clId="Web-{4472C102-20CC-741D-19FB-B27DACC9F329}" dt="2023-07-22T20:25:52.112" v="108" actId="1076"/>
          <ac:picMkLst>
            <pc:docMk/>
            <pc:sldMk cId="1053242224" sldId="304"/>
            <ac:picMk id="2" creationId="{65058ABE-5D6F-01B3-C3B4-B693A4F97900}"/>
          </ac:picMkLst>
        </pc:picChg>
        <pc:picChg chg="del">
          <ac:chgData name="Samir MOKADDEM [VETUP]" userId="S::samir.mokaddem@wivetixservices.fr::2c5c3454-cc7e-4880-90b3-8afd634889eb" providerId="AD" clId="Web-{4472C102-20CC-741D-19FB-B27DACC9F329}" dt="2023-07-22T20:15:34.813" v="18"/>
          <ac:picMkLst>
            <pc:docMk/>
            <pc:sldMk cId="1053242224" sldId="304"/>
            <ac:picMk id="7" creationId="{4B8C31A7-7C07-44FA-C000-5AF1B3443627}"/>
          </ac:picMkLst>
        </pc:picChg>
        <pc:picChg chg="mod">
          <ac:chgData name="Samir MOKADDEM [VETUP]" userId="S::samir.mokaddem@wivetixservices.fr::2c5c3454-cc7e-4880-90b3-8afd634889eb" providerId="AD" clId="Web-{4472C102-20CC-741D-19FB-B27DACC9F329}" dt="2023-07-22T20:25:56.784" v="109" actId="1076"/>
          <ac:picMkLst>
            <pc:docMk/>
            <pc:sldMk cId="1053242224" sldId="304"/>
            <ac:picMk id="9" creationId="{B099A6B8-C81C-60B7-8AC2-2EC8639DE9B7}"/>
          </ac:picMkLst>
        </pc:picChg>
      </pc:sldChg>
      <pc:sldChg chg="delSp">
        <pc:chgData name="Samir MOKADDEM [VETUP]" userId="S::samir.mokaddem@wivetixservices.fr::2c5c3454-cc7e-4880-90b3-8afd634889eb" providerId="AD" clId="Web-{4472C102-20CC-741D-19FB-B27DACC9F329}" dt="2023-07-22T20:27:59.772" v="136"/>
        <pc:sldMkLst>
          <pc:docMk/>
          <pc:sldMk cId="1624170836" sldId="322"/>
        </pc:sldMkLst>
        <pc:picChg chg="del">
          <ac:chgData name="Samir MOKADDEM [VETUP]" userId="S::samir.mokaddem@wivetixservices.fr::2c5c3454-cc7e-4880-90b3-8afd634889eb" providerId="AD" clId="Web-{4472C102-20CC-741D-19FB-B27DACC9F329}" dt="2023-07-22T20:27:59.772" v="136"/>
          <ac:picMkLst>
            <pc:docMk/>
            <pc:sldMk cId="1624170836" sldId="322"/>
            <ac:picMk id="7" creationId="{953BE317-4008-5539-9FAD-0F7BE80214F8}"/>
          </ac:picMkLst>
        </pc:picChg>
      </pc:sldChg>
      <pc:sldChg chg="modSp">
        <pc:chgData name="Samir MOKADDEM [VETUP]" userId="S::samir.mokaddem@wivetixservices.fr::2c5c3454-cc7e-4880-90b3-8afd634889eb" providerId="AD" clId="Web-{4472C102-20CC-741D-19FB-B27DACC9F329}" dt="2023-07-22T20:32:45.484" v="159" actId="20577"/>
        <pc:sldMkLst>
          <pc:docMk/>
          <pc:sldMk cId="1512463709" sldId="340"/>
        </pc:sldMkLst>
        <pc:spChg chg="mod">
          <ac:chgData name="Samir MOKADDEM [VETUP]" userId="S::samir.mokaddem@wivetixservices.fr::2c5c3454-cc7e-4880-90b3-8afd634889eb" providerId="AD" clId="Web-{4472C102-20CC-741D-19FB-B27DACC9F329}" dt="2023-07-22T20:32:45.484" v="159" actId="20577"/>
          <ac:spMkLst>
            <pc:docMk/>
            <pc:sldMk cId="1512463709" sldId="340"/>
            <ac:spMk id="3" creationId="{58D4F2F4-CE05-5361-3640-E881ECE53C5D}"/>
          </ac:spMkLst>
        </pc:spChg>
      </pc:sldChg>
      <pc:sldChg chg="addSp delSp modSp">
        <pc:chgData name="Samir MOKADDEM [VETUP]" userId="S::samir.mokaddem@wivetixservices.fr::2c5c3454-cc7e-4880-90b3-8afd634889eb" providerId="AD" clId="Web-{4472C102-20CC-741D-19FB-B27DACC9F329}" dt="2023-07-22T21:05:33.472" v="210" actId="1076"/>
        <pc:sldMkLst>
          <pc:docMk/>
          <pc:sldMk cId="785568236" sldId="341"/>
        </pc:sldMkLst>
        <pc:spChg chg="mod">
          <ac:chgData name="Samir MOKADDEM [VETUP]" userId="S::samir.mokaddem@wivetixservices.fr::2c5c3454-cc7e-4880-90b3-8afd634889eb" providerId="AD" clId="Web-{4472C102-20CC-741D-19FB-B27DACC9F329}" dt="2023-07-22T21:05:33.472" v="210" actId="1076"/>
          <ac:spMkLst>
            <pc:docMk/>
            <pc:sldMk cId="785568236" sldId="341"/>
            <ac:spMk id="11" creationId="{A790CFAA-B8EB-EA40-C638-7E33D705B6A8}"/>
          </ac:spMkLst>
        </pc:spChg>
        <pc:picChg chg="mod">
          <ac:chgData name="Samir MOKADDEM [VETUP]" userId="S::samir.mokaddem@wivetixservices.fr::2c5c3454-cc7e-4880-90b3-8afd634889eb" providerId="AD" clId="Web-{4472C102-20CC-741D-19FB-B27DACC9F329}" dt="2023-07-22T21:03:25.514" v="205" actId="1076"/>
          <ac:picMkLst>
            <pc:docMk/>
            <pc:sldMk cId="785568236" sldId="341"/>
            <ac:picMk id="3" creationId="{BD6B142C-DF55-6354-3A62-2C8295105A76}"/>
          </ac:picMkLst>
        </pc:picChg>
        <pc:picChg chg="add mod">
          <ac:chgData name="Samir MOKADDEM [VETUP]" userId="S::samir.mokaddem@wivetixservices.fr::2c5c3454-cc7e-4880-90b3-8afd634889eb" providerId="AD" clId="Web-{4472C102-20CC-741D-19FB-B27DACC9F329}" dt="2023-07-22T21:03:03.639" v="195" actId="1076"/>
          <ac:picMkLst>
            <pc:docMk/>
            <pc:sldMk cId="785568236" sldId="341"/>
            <ac:picMk id="4" creationId="{E1C3F016-E8B8-7B90-CC60-8C2AA4C05BF1}"/>
          </ac:picMkLst>
        </pc:picChg>
        <pc:picChg chg="mod">
          <ac:chgData name="Samir MOKADDEM [VETUP]" userId="S::samir.mokaddem@wivetixservices.fr::2c5c3454-cc7e-4880-90b3-8afd634889eb" providerId="AD" clId="Web-{4472C102-20CC-741D-19FB-B27DACC9F329}" dt="2023-07-22T21:03:11.967" v="199" actId="1076"/>
          <ac:picMkLst>
            <pc:docMk/>
            <pc:sldMk cId="785568236" sldId="341"/>
            <ac:picMk id="5" creationId="{4D6031EE-3171-F514-4AAB-B31516D522CD}"/>
          </ac:picMkLst>
        </pc:picChg>
        <pc:picChg chg="add mod">
          <ac:chgData name="Samir MOKADDEM [VETUP]" userId="S::samir.mokaddem@wivetixservices.fr::2c5c3454-cc7e-4880-90b3-8afd634889eb" providerId="AD" clId="Web-{4472C102-20CC-741D-19FB-B27DACC9F329}" dt="2023-07-22T21:03:00.170" v="194" actId="14100"/>
          <ac:picMkLst>
            <pc:docMk/>
            <pc:sldMk cId="785568236" sldId="341"/>
            <ac:picMk id="6" creationId="{B9081693-EB4F-976B-0E33-6623F1C8E9CD}"/>
          </ac:picMkLst>
        </pc:picChg>
        <pc:picChg chg="add mod">
          <ac:chgData name="Samir MOKADDEM [VETUP]" userId="S::samir.mokaddem@wivetixservices.fr::2c5c3454-cc7e-4880-90b3-8afd634889eb" providerId="AD" clId="Web-{4472C102-20CC-741D-19FB-B27DACC9F329}" dt="2023-07-22T21:05:24.346" v="209" actId="1076"/>
          <ac:picMkLst>
            <pc:docMk/>
            <pc:sldMk cId="785568236" sldId="341"/>
            <ac:picMk id="8" creationId="{C5CA24F5-206C-627B-7304-E21C8A6F4407}"/>
          </ac:picMkLst>
        </pc:picChg>
        <pc:picChg chg="del">
          <ac:chgData name="Samir MOKADDEM [VETUP]" userId="S::samir.mokaddem@wivetixservices.fr::2c5c3454-cc7e-4880-90b3-8afd634889eb" providerId="AD" clId="Web-{4472C102-20CC-741D-19FB-B27DACC9F329}" dt="2023-07-22T21:05:18.190" v="206"/>
          <ac:picMkLst>
            <pc:docMk/>
            <pc:sldMk cId="785568236" sldId="341"/>
            <ac:picMk id="9" creationId="{9D2120D5-5455-18FE-297F-22FB3D0C686B}"/>
          </ac:picMkLst>
        </pc:picChg>
      </pc:sldChg>
      <pc:sldChg chg="addSp modSp">
        <pc:chgData name="Samir MOKADDEM [VETUP]" userId="S::samir.mokaddem@wivetixservices.fr::2c5c3454-cc7e-4880-90b3-8afd634889eb" providerId="AD" clId="Web-{4472C102-20CC-741D-19FB-B27DACC9F329}" dt="2023-07-22T21:10:12.277" v="251" actId="20577"/>
        <pc:sldMkLst>
          <pc:docMk/>
          <pc:sldMk cId="2004806290" sldId="343"/>
        </pc:sldMkLst>
        <pc:spChg chg="add mod">
          <ac:chgData name="Samir MOKADDEM [VETUP]" userId="S::samir.mokaddem@wivetixservices.fr::2c5c3454-cc7e-4880-90b3-8afd634889eb" providerId="AD" clId="Web-{4472C102-20CC-741D-19FB-B27DACC9F329}" dt="2023-07-22T21:10:12.277" v="251" actId="20577"/>
          <ac:spMkLst>
            <pc:docMk/>
            <pc:sldMk cId="2004806290" sldId="343"/>
            <ac:spMk id="3" creationId="{D9DF03C0-2B5F-226D-50DA-6C17A2C5EC9F}"/>
          </ac:spMkLst>
        </pc:spChg>
      </pc:sldChg>
      <pc:sldChg chg="addSp delSp modSp add replId">
        <pc:chgData name="Samir MOKADDEM [VETUP]" userId="S::samir.mokaddem@wivetixservices.fr::2c5c3454-cc7e-4880-90b3-8afd634889eb" providerId="AD" clId="Web-{4472C102-20CC-741D-19FB-B27DACC9F329}" dt="2023-07-22T20:26:49.848" v="133" actId="1076"/>
        <pc:sldMkLst>
          <pc:docMk/>
          <pc:sldMk cId="908152668" sldId="344"/>
        </pc:sldMkLst>
        <pc:spChg chg="add del mod">
          <ac:chgData name="Samir MOKADDEM [VETUP]" userId="S::samir.mokaddem@wivetixservices.fr::2c5c3454-cc7e-4880-90b3-8afd634889eb" providerId="AD" clId="Web-{4472C102-20CC-741D-19FB-B27DACC9F329}" dt="2023-07-22T20:14:38.388" v="3"/>
          <ac:spMkLst>
            <pc:docMk/>
            <pc:sldMk cId="908152668" sldId="344"/>
            <ac:spMk id="2" creationId="{8293739F-F9C2-7E0D-96C6-3403566C09E5}"/>
          </ac:spMkLst>
        </pc:spChg>
        <pc:spChg chg="mod">
          <ac:chgData name="Samir MOKADDEM [VETUP]" userId="S::samir.mokaddem@wivetixservices.fr::2c5c3454-cc7e-4880-90b3-8afd634889eb" providerId="AD" clId="Web-{4472C102-20CC-741D-19FB-B27DACC9F329}" dt="2023-07-22T20:26:40.801" v="131" actId="1076"/>
          <ac:spMkLst>
            <pc:docMk/>
            <pc:sldMk cId="908152668" sldId="344"/>
            <ac:spMk id="6" creationId="{BEAAE601-3A5E-A694-B49D-CC3D52FB6CE5}"/>
          </ac:spMkLst>
        </pc:spChg>
        <pc:picChg chg="add mod">
          <ac:chgData name="Samir MOKADDEM [VETUP]" userId="S::samir.mokaddem@wivetixservices.fr::2c5c3454-cc7e-4880-90b3-8afd634889eb" providerId="AD" clId="Web-{4472C102-20CC-741D-19FB-B27DACC9F329}" dt="2023-07-22T20:26:37.910" v="130" actId="1076"/>
          <ac:picMkLst>
            <pc:docMk/>
            <pc:sldMk cId="908152668" sldId="344"/>
            <ac:picMk id="4" creationId="{876DBAEB-B904-9AFE-444E-1F4C4D826D94}"/>
          </ac:picMkLst>
        </pc:picChg>
        <pc:picChg chg="del">
          <ac:chgData name="Samir MOKADDEM [VETUP]" userId="S::samir.mokaddem@wivetixservices.fr::2c5c3454-cc7e-4880-90b3-8afd634889eb" providerId="AD" clId="Web-{4472C102-20CC-741D-19FB-B27DACC9F329}" dt="2023-07-22T20:15:37.266" v="19"/>
          <ac:picMkLst>
            <pc:docMk/>
            <pc:sldMk cId="908152668" sldId="344"/>
            <ac:picMk id="7" creationId="{4B8C31A7-7C07-44FA-C000-5AF1B3443627}"/>
          </ac:picMkLst>
        </pc:picChg>
        <pc:picChg chg="add mod">
          <ac:chgData name="Samir MOKADDEM [VETUP]" userId="S::samir.mokaddem@wivetixservices.fr::2c5c3454-cc7e-4880-90b3-8afd634889eb" providerId="AD" clId="Web-{4472C102-20CC-741D-19FB-B27DACC9F329}" dt="2023-07-22T20:26:49.848" v="133" actId="1076"/>
          <ac:picMkLst>
            <pc:docMk/>
            <pc:sldMk cId="908152668" sldId="344"/>
            <ac:picMk id="8" creationId="{20D000F9-B29A-1145-6DBA-BF3C8E03508C}"/>
          </ac:picMkLst>
        </pc:picChg>
        <pc:picChg chg="del mod">
          <ac:chgData name="Samir MOKADDEM [VETUP]" userId="S::samir.mokaddem@wivetixservices.fr::2c5c3454-cc7e-4880-90b3-8afd634889eb" providerId="AD" clId="Web-{4472C102-20CC-741D-19FB-B27DACC9F329}" dt="2023-07-22T20:14:53.249" v="10"/>
          <ac:picMkLst>
            <pc:docMk/>
            <pc:sldMk cId="908152668" sldId="344"/>
            <ac:picMk id="9" creationId="{B099A6B8-C81C-60B7-8AC2-2EC8639DE9B7}"/>
          </ac:picMkLst>
        </pc:picChg>
      </pc:sldChg>
      <pc:sldChg chg="delSp modSp new mod modShow">
        <pc:chgData name="Samir MOKADDEM [VETUP]" userId="S::samir.mokaddem@wivetixservices.fr::2c5c3454-cc7e-4880-90b3-8afd634889eb" providerId="AD" clId="Web-{4472C102-20CC-741D-19FB-B27DACC9F329}" dt="2023-07-22T20:32:12.530" v="157"/>
        <pc:sldMkLst>
          <pc:docMk/>
          <pc:sldMk cId="3858091305" sldId="345"/>
        </pc:sldMkLst>
        <pc:spChg chg="del">
          <ac:chgData name="Samir MOKADDEM [VETUP]" userId="S::samir.mokaddem@wivetixservices.fr::2c5c3454-cc7e-4880-90b3-8afd634889eb" providerId="AD" clId="Web-{4472C102-20CC-741D-19FB-B27DACC9F329}" dt="2023-07-22T20:31:23.513" v="141"/>
          <ac:spMkLst>
            <pc:docMk/>
            <pc:sldMk cId="3858091305" sldId="345"/>
            <ac:spMk id="2" creationId="{97B9C800-59EF-5A06-6E13-DE049CE5D63E}"/>
          </ac:spMkLst>
        </pc:spChg>
        <pc:spChg chg="mod">
          <ac:chgData name="Samir MOKADDEM [VETUP]" userId="S::samir.mokaddem@wivetixservices.fr::2c5c3454-cc7e-4880-90b3-8afd634889eb" providerId="AD" clId="Web-{4472C102-20CC-741D-19FB-B27DACC9F329}" dt="2023-07-22T20:32:12.155" v="156" actId="20577"/>
          <ac:spMkLst>
            <pc:docMk/>
            <pc:sldMk cId="3858091305" sldId="345"/>
            <ac:spMk id="3" creationId="{E0942106-057B-DCE5-72FA-DA508ECAC094}"/>
          </ac:spMkLst>
        </pc:spChg>
      </pc:sldChg>
      <pc:sldChg chg="new del">
        <pc:chgData name="Samir MOKADDEM [VETUP]" userId="S::samir.mokaddem@wivetixservices.fr::2c5c3454-cc7e-4880-90b3-8afd634889eb" providerId="AD" clId="Web-{4472C102-20CC-741D-19FB-B27DACC9F329}" dt="2023-07-22T20:42:55.283" v="163"/>
        <pc:sldMkLst>
          <pc:docMk/>
          <pc:sldMk cId="1327428730" sldId="346"/>
        </pc:sldMkLst>
      </pc:sldChg>
      <pc:sldChg chg="addSp modSp add replId">
        <pc:chgData name="Samir MOKADDEM [VETUP]" userId="S::samir.mokaddem@wivetixservices.fr::2c5c3454-cc7e-4880-90b3-8afd634889eb" providerId="AD" clId="Web-{4472C102-20CC-741D-19FB-B27DACC9F329}" dt="2023-07-22T20:43:02.924" v="166" actId="20577"/>
        <pc:sldMkLst>
          <pc:docMk/>
          <pc:sldMk cId="3079510312" sldId="347"/>
        </pc:sldMkLst>
        <pc:spChg chg="add">
          <ac:chgData name="Samir MOKADDEM [VETUP]" userId="S::samir.mokaddem@wivetixservices.fr::2c5c3454-cc7e-4880-90b3-8afd634889eb" providerId="AD" clId="Web-{4472C102-20CC-741D-19FB-B27DACC9F329}" dt="2023-07-22T20:42:59.939" v="164"/>
          <ac:spMkLst>
            <pc:docMk/>
            <pc:sldMk cId="3079510312" sldId="347"/>
            <ac:spMk id="4" creationId="{4BC8C050-108A-2EBB-3A8F-EAA9A9EB5FA5}"/>
          </ac:spMkLst>
        </pc:spChg>
        <pc:spChg chg="mod">
          <ac:chgData name="Samir MOKADDEM [VETUP]" userId="S::samir.mokaddem@wivetixservices.fr::2c5c3454-cc7e-4880-90b3-8afd634889eb" providerId="AD" clId="Web-{4472C102-20CC-741D-19FB-B27DACC9F329}" dt="2023-07-22T20:43:02.924" v="166" actId="20577"/>
          <ac:spMkLst>
            <pc:docMk/>
            <pc:sldMk cId="3079510312" sldId="347"/>
            <ac:spMk id="7" creationId="{00000000-0000-0000-0000-000000000000}"/>
          </ac:spMkLst>
        </pc:spChg>
      </pc:sldChg>
    </pc:docChg>
  </pc:docChgLst>
  <pc:docChgLst>
    <pc:chgData name="Samir MOKADDEM [VETUP]" userId="S::samir.mokaddem@wivetixservices.fr::2c5c3454-cc7e-4880-90b3-8afd634889eb" providerId="AD" clId="Web-{8DC15BB8-AA5E-F894-D4AD-184CDD325694}"/>
    <pc:docChg chg="addSld delSld modSld">
      <pc:chgData name="Samir MOKADDEM [VETUP]" userId="S::samir.mokaddem@wivetixservices.fr::2c5c3454-cc7e-4880-90b3-8afd634889eb" providerId="AD" clId="Web-{8DC15BB8-AA5E-F894-D4AD-184CDD325694}" dt="2023-07-22T20:09:48.198" v="15" actId="1076"/>
      <pc:docMkLst>
        <pc:docMk/>
      </pc:docMkLst>
      <pc:sldChg chg="addSp delSp modSp">
        <pc:chgData name="Samir MOKADDEM [VETUP]" userId="S::samir.mokaddem@wivetixservices.fr::2c5c3454-cc7e-4880-90b3-8afd634889eb" providerId="AD" clId="Web-{8DC15BB8-AA5E-F894-D4AD-184CDD325694}" dt="2023-07-22T20:09:48.198" v="15" actId="1076"/>
        <pc:sldMkLst>
          <pc:docMk/>
          <pc:sldMk cId="1833089030" sldId="323"/>
        </pc:sldMkLst>
        <pc:spChg chg="del">
          <ac:chgData name="Samir MOKADDEM [VETUP]" userId="S::samir.mokaddem@wivetixservices.fr::2c5c3454-cc7e-4880-90b3-8afd634889eb" providerId="AD" clId="Web-{8DC15BB8-AA5E-F894-D4AD-184CDD325694}" dt="2023-07-22T20:01:25.845" v="2"/>
          <ac:spMkLst>
            <pc:docMk/>
            <pc:sldMk cId="1833089030" sldId="323"/>
            <ac:spMk id="5" creationId="{CB46FF6F-87C4-E093-60DD-3F31F8DC7098}"/>
          </ac:spMkLst>
        </pc:spChg>
        <pc:spChg chg="mod">
          <ac:chgData name="Samir MOKADDEM [VETUP]" userId="S::samir.mokaddem@wivetixservices.fr::2c5c3454-cc7e-4880-90b3-8afd634889eb" providerId="AD" clId="Web-{8DC15BB8-AA5E-F894-D4AD-184CDD325694}" dt="2023-07-22T20:09:43.495" v="13" actId="1076"/>
          <ac:spMkLst>
            <pc:docMk/>
            <pc:sldMk cId="1833089030" sldId="323"/>
            <ac:spMk id="7" creationId="{00000000-0000-0000-0000-000000000000}"/>
          </ac:spMkLst>
        </pc:spChg>
        <pc:picChg chg="add mod">
          <ac:chgData name="Samir MOKADDEM [VETUP]" userId="S::samir.mokaddem@wivetixservices.fr::2c5c3454-cc7e-4880-90b3-8afd634889eb" providerId="AD" clId="Web-{8DC15BB8-AA5E-F894-D4AD-184CDD325694}" dt="2023-07-22T20:09:48.198" v="15" actId="1076"/>
          <ac:picMkLst>
            <pc:docMk/>
            <pc:sldMk cId="1833089030" sldId="323"/>
            <ac:picMk id="4" creationId="{620BE6AD-0AC2-DD43-97FE-1BC3411DFB76}"/>
          </ac:picMkLst>
        </pc:picChg>
      </pc:sldChg>
      <pc:sldChg chg="add del">
        <pc:chgData name="Samir MOKADDEM [VETUP]" userId="S::samir.mokaddem@wivetixservices.fr::2c5c3454-cc7e-4880-90b3-8afd634889eb" providerId="AD" clId="Web-{8DC15BB8-AA5E-F894-D4AD-184CDD325694}" dt="2023-07-22T20:01:30.205" v="4"/>
        <pc:sldMkLst>
          <pc:docMk/>
          <pc:sldMk cId="916779907" sldId="344"/>
        </pc:sldMkLst>
      </pc:sldChg>
      <pc:sldChg chg="del">
        <pc:chgData name="Samir MOKADDEM [VETUP]" userId="S::samir.mokaddem@wivetixservices.fr::2c5c3454-cc7e-4880-90b3-8afd634889eb" providerId="AD" clId="Web-{8DC15BB8-AA5E-F894-D4AD-184CDD325694}" dt="2023-07-22T20:01:22.673" v="1"/>
        <pc:sldMkLst>
          <pc:docMk/>
          <pc:sldMk cId="3469641741" sldId="344"/>
        </pc:sldMkLst>
      </pc:sldChg>
      <pc:sldChg chg="add del replId">
        <pc:chgData name="Samir MOKADDEM [VETUP]" userId="S::samir.mokaddem@wivetixservices.fr::2c5c3454-cc7e-4880-90b3-8afd634889eb" providerId="AD" clId="Web-{8DC15BB8-AA5E-F894-D4AD-184CDD325694}" dt="2023-07-22T20:09:22.557" v="6"/>
        <pc:sldMkLst>
          <pc:docMk/>
          <pc:sldMk cId="3518153042" sldId="344"/>
        </pc:sldMkLst>
      </pc:sldChg>
      <pc:sldChg chg="del">
        <pc:chgData name="Samir MOKADDEM [VETUP]" userId="S::samir.mokaddem@wivetixservices.fr::2c5c3454-cc7e-4880-90b3-8afd634889eb" providerId="AD" clId="Web-{8DC15BB8-AA5E-F894-D4AD-184CDD325694}" dt="2023-07-22T20:01:20.564" v="0"/>
        <pc:sldMkLst>
          <pc:docMk/>
          <pc:sldMk cId="3354053294" sldId="34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EABE9631-04C3-4CD9-9969-3E9F3A18E54E}" type="datetime1">
              <a:rPr lang="fr-FR" smtClean="0"/>
              <a:t>27/07/2023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446DCAE-1661-43FF-8A44-43DAFDC1FD90}" type="slidenum">
              <a:rPr lang="fr-FR"/>
              <a:t>‹N°›</a:t>
            </a:fld>
            <a:endParaRPr lang="fr-F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5A0CA540-7DD4-47E8-8B05-4B1E9C2555DC}" type="datetime1">
              <a:rPr lang="fr-FR" noProof="0" smtClean="0"/>
              <a:t>27/07/2023</a:t>
            </a:fld>
            <a:endParaRPr lang="fr-FR" noProof="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69C971FF-EF28-4195-A575-329446EFAA55}" type="slidenum">
              <a:rPr lang="fr-FR" noProof="0"/>
              <a:t>‹N°›</a:t>
            </a:fld>
            <a:endParaRPr lang="fr-FR" noProof="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69C971FF-EF28-4195-A575-329446EFAA55}" type="slidenum">
              <a:rPr lang="fr-FR" smtClean="0"/>
              <a:t>1</a:t>
            </a:fld>
            <a:endParaRPr lang="fr-FR"/>
          </a:p>
        </p:txBody>
      </p:sp>
    </p:spTree>
    <p:extLst>
      <p:ext uri="{BB962C8B-B14F-4D97-AF65-F5344CB8AC3E}">
        <p14:creationId xmlns:p14="http://schemas.microsoft.com/office/powerpoint/2010/main" val="3885178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12</a:t>
            </a:fld>
            <a:endParaRPr lang="fr-FR"/>
          </a:p>
        </p:txBody>
      </p:sp>
    </p:spTree>
    <p:extLst>
      <p:ext uri="{BB962C8B-B14F-4D97-AF65-F5344CB8AC3E}">
        <p14:creationId xmlns:p14="http://schemas.microsoft.com/office/powerpoint/2010/main" val="3624002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13</a:t>
            </a:fld>
            <a:endParaRPr lang="fr-FR"/>
          </a:p>
        </p:txBody>
      </p:sp>
    </p:spTree>
    <p:extLst>
      <p:ext uri="{BB962C8B-B14F-4D97-AF65-F5344CB8AC3E}">
        <p14:creationId xmlns:p14="http://schemas.microsoft.com/office/powerpoint/2010/main" val="2918782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14</a:t>
            </a:fld>
            <a:endParaRPr lang="fr-FR"/>
          </a:p>
        </p:txBody>
      </p:sp>
    </p:spTree>
    <p:extLst>
      <p:ext uri="{BB962C8B-B14F-4D97-AF65-F5344CB8AC3E}">
        <p14:creationId xmlns:p14="http://schemas.microsoft.com/office/powerpoint/2010/main" val="96256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15</a:t>
            </a:fld>
            <a:endParaRPr lang="fr-FR"/>
          </a:p>
        </p:txBody>
      </p:sp>
    </p:spTree>
    <p:extLst>
      <p:ext uri="{BB962C8B-B14F-4D97-AF65-F5344CB8AC3E}">
        <p14:creationId xmlns:p14="http://schemas.microsoft.com/office/powerpoint/2010/main" val="2530972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représentant une saison dans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17</a:t>
            </a:fld>
            <a:endParaRPr lang="fr-FR"/>
          </a:p>
        </p:txBody>
      </p:sp>
    </p:spTree>
    <p:extLst>
      <p:ext uri="{BB962C8B-B14F-4D97-AF65-F5344CB8AC3E}">
        <p14:creationId xmlns:p14="http://schemas.microsoft.com/office/powerpoint/2010/main" val="312989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représentant une saison dans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18</a:t>
            </a:fld>
            <a:endParaRPr lang="fr-FR"/>
          </a:p>
        </p:txBody>
      </p:sp>
    </p:spTree>
    <p:extLst>
      <p:ext uri="{BB962C8B-B14F-4D97-AF65-F5344CB8AC3E}">
        <p14:creationId xmlns:p14="http://schemas.microsoft.com/office/powerpoint/2010/main" val="46620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représentant une saison dans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19</a:t>
            </a:fld>
            <a:endParaRPr lang="fr-FR"/>
          </a:p>
        </p:txBody>
      </p:sp>
    </p:spTree>
    <p:extLst>
      <p:ext uri="{BB962C8B-B14F-4D97-AF65-F5344CB8AC3E}">
        <p14:creationId xmlns:p14="http://schemas.microsoft.com/office/powerpoint/2010/main" val="3553609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ici une image représentant une tradition ou une coutume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21</a:t>
            </a:fld>
            <a:endParaRPr lang="fr-FR"/>
          </a:p>
        </p:txBody>
      </p:sp>
    </p:spTree>
    <p:extLst>
      <p:ext uri="{BB962C8B-B14F-4D97-AF65-F5344CB8AC3E}">
        <p14:creationId xmlns:p14="http://schemas.microsoft.com/office/powerpoint/2010/main" val="2063820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22</a:t>
            </a:fld>
            <a:endParaRPr lang="fr-FR"/>
          </a:p>
        </p:txBody>
      </p:sp>
    </p:spTree>
    <p:extLst>
      <p:ext uri="{BB962C8B-B14F-4D97-AF65-F5344CB8AC3E}">
        <p14:creationId xmlns:p14="http://schemas.microsoft.com/office/powerpoint/2010/main" val="3817143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24</a:t>
            </a:fld>
            <a:endParaRPr lang="fr-FR"/>
          </a:p>
        </p:txBody>
      </p:sp>
    </p:spTree>
    <p:extLst>
      <p:ext uri="{BB962C8B-B14F-4D97-AF65-F5344CB8AC3E}">
        <p14:creationId xmlns:p14="http://schemas.microsoft.com/office/powerpoint/2010/main" val="3890140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a:t>
            </a:fld>
            <a:endParaRPr lang="fr-FR"/>
          </a:p>
        </p:txBody>
      </p:sp>
    </p:spTree>
    <p:extLst>
      <p:ext uri="{BB962C8B-B14F-4D97-AF65-F5344CB8AC3E}">
        <p14:creationId xmlns:p14="http://schemas.microsoft.com/office/powerpoint/2010/main" val="278697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25</a:t>
            </a:fld>
            <a:endParaRPr lang="fr-FR"/>
          </a:p>
        </p:txBody>
      </p:sp>
    </p:spTree>
    <p:extLst>
      <p:ext uri="{BB962C8B-B14F-4D97-AF65-F5344CB8AC3E}">
        <p14:creationId xmlns:p14="http://schemas.microsoft.com/office/powerpoint/2010/main" val="1487719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26</a:t>
            </a:fld>
            <a:endParaRPr lang="fr-FR"/>
          </a:p>
        </p:txBody>
      </p:sp>
    </p:spTree>
    <p:extLst>
      <p:ext uri="{BB962C8B-B14F-4D97-AF65-F5344CB8AC3E}">
        <p14:creationId xmlns:p14="http://schemas.microsoft.com/office/powerpoint/2010/main" val="1267320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27</a:t>
            </a:fld>
            <a:endParaRPr lang="fr-FR"/>
          </a:p>
        </p:txBody>
      </p:sp>
    </p:spTree>
    <p:extLst>
      <p:ext uri="{BB962C8B-B14F-4D97-AF65-F5344CB8AC3E}">
        <p14:creationId xmlns:p14="http://schemas.microsoft.com/office/powerpoint/2010/main" val="77749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28</a:t>
            </a:fld>
            <a:endParaRPr lang="fr-FR"/>
          </a:p>
        </p:txBody>
      </p:sp>
    </p:spTree>
    <p:extLst>
      <p:ext uri="{BB962C8B-B14F-4D97-AF65-F5344CB8AC3E}">
        <p14:creationId xmlns:p14="http://schemas.microsoft.com/office/powerpoint/2010/main" val="3171122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30</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799006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31</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191461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32</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2220735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33</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548639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34</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304723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35</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200732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3</a:t>
            </a:fld>
            <a:endParaRPr lang="fr-FR"/>
          </a:p>
        </p:txBody>
      </p:sp>
    </p:spTree>
    <p:extLst>
      <p:ext uri="{BB962C8B-B14F-4D97-AF65-F5344CB8AC3E}">
        <p14:creationId xmlns:p14="http://schemas.microsoft.com/office/powerpoint/2010/main" val="2381687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36</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7067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37</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616363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38</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753873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39</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817280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40</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57999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41</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576225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43</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497987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44</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4202027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45</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238167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46</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56986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Insérez une carte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5</a:t>
            </a:fld>
            <a:endParaRPr lang="fr-FR"/>
          </a:p>
        </p:txBody>
      </p:sp>
    </p:spTree>
    <p:extLst>
      <p:ext uri="{BB962C8B-B14F-4D97-AF65-F5344CB8AC3E}">
        <p14:creationId xmlns:p14="http://schemas.microsoft.com/office/powerpoint/2010/main" val="2401524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48</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728955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51</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417314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53</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874312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54</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355491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56</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2951794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57</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96190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6</a:t>
            </a:fld>
            <a:endParaRPr lang="fr-FR"/>
          </a:p>
        </p:txBody>
      </p:sp>
    </p:spTree>
    <p:extLst>
      <p:ext uri="{BB962C8B-B14F-4D97-AF65-F5344CB8AC3E}">
        <p14:creationId xmlns:p14="http://schemas.microsoft.com/office/powerpoint/2010/main" val="55279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8</a:t>
            </a:fld>
            <a:endParaRPr lang="fr-FR"/>
          </a:p>
        </p:txBody>
      </p:sp>
    </p:spTree>
    <p:extLst>
      <p:ext uri="{BB962C8B-B14F-4D97-AF65-F5344CB8AC3E}">
        <p14:creationId xmlns:p14="http://schemas.microsoft.com/office/powerpoint/2010/main" val="3586406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9</a:t>
            </a:fld>
            <a:endParaRPr lang="fr-FR"/>
          </a:p>
        </p:txBody>
      </p:sp>
    </p:spTree>
    <p:extLst>
      <p:ext uri="{BB962C8B-B14F-4D97-AF65-F5344CB8AC3E}">
        <p14:creationId xmlns:p14="http://schemas.microsoft.com/office/powerpoint/2010/main" val="309427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10</a:t>
            </a:fld>
            <a:endParaRPr lang="fr-FR"/>
          </a:p>
        </p:txBody>
      </p:sp>
    </p:spTree>
    <p:extLst>
      <p:ext uri="{BB962C8B-B14F-4D97-AF65-F5344CB8AC3E}">
        <p14:creationId xmlns:p14="http://schemas.microsoft.com/office/powerpoint/2010/main" val="38272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11</a:t>
            </a:fld>
            <a:endParaRPr lang="fr-FR"/>
          </a:p>
        </p:txBody>
      </p:sp>
    </p:spTree>
    <p:extLst>
      <p:ext uri="{BB962C8B-B14F-4D97-AF65-F5344CB8AC3E}">
        <p14:creationId xmlns:p14="http://schemas.microsoft.com/office/powerpoint/2010/main" val="100752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6" name="Forme libre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lvl="0" rtl="0"/>
            <a:endParaRPr lang="fr-FR" noProof="0">
              <a:solidFill>
                <a:schemeClr val="lt1"/>
              </a:solidFill>
            </a:endParaRPr>
          </a:p>
        </p:txBody>
      </p:sp>
      <p:sp>
        <p:nvSpPr>
          <p:cNvPr id="2" name="Titre 1"/>
          <p:cNvSpPr>
            <a:spLocks noGrp="1"/>
          </p:cNvSpPr>
          <p:nvPr>
            <p:ph type="ctrTitle"/>
          </p:nvPr>
        </p:nvSpPr>
        <p:spPr>
          <a:xfrm>
            <a:off x="1217613" y="1828799"/>
            <a:ext cx="9753600" cy="3048001"/>
          </a:xfrm>
        </p:spPr>
        <p:txBody>
          <a:bodyPr rtlCol="0">
            <a:normAutofit/>
          </a:bodyPr>
          <a:lstStyle>
            <a:lvl1pPr>
              <a:defRPr sz="4400"/>
            </a:lvl1pPr>
          </a:lstStyle>
          <a:p>
            <a:pPr rtl="0"/>
            <a:r>
              <a:rPr lang="fr-FR" noProof="0"/>
              <a:t>Modifiez le style du titre</a:t>
            </a:r>
          </a:p>
        </p:txBody>
      </p:sp>
      <p:sp>
        <p:nvSpPr>
          <p:cNvPr id="3" name="Sous-titre 2"/>
          <p:cNvSpPr>
            <a:spLocks noGrp="1"/>
          </p:cNvSpPr>
          <p:nvPr>
            <p:ph type="subTitle" idx="1"/>
          </p:nvPr>
        </p:nvSpPr>
        <p:spPr>
          <a:xfrm>
            <a:off x="1217614" y="5029200"/>
            <a:ext cx="7848600" cy="1143000"/>
          </a:xfrm>
        </p:spPr>
        <p:txBody>
          <a:bodyPr rtlCol="0">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3B1857EC-C8B9-40BE-A5A9-5DDB6FAD760C}" type="datetime1">
              <a:rPr lang="fr-FR" noProof="0" smtClean="0"/>
              <a:t>27/07/2023</a:t>
            </a:fld>
            <a:endParaRPr lang="fr-FR" noProof="0"/>
          </a:p>
        </p:txBody>
      </p:sp>
      <p:sp>
        <p:nvSpPr>
          <p:cNvPr id="7" name="Espace réservé du numéro de diapositive 6"/>
          <p:cNvSpPr>
            <a:spLocks noGrp="1"/>
          </p:cNvSpPr>
          <p:nvPr>
            <p:ph type="sldNum" sz="quarter" idx="12"/>
          </p:nvPr>
        </p:nvSpPr>
        <p:spPr/>
        <p:txBody>
          <a:bodyPr rtlCol="0"/>
          <a:lstStyle/>
          <a:p>
            <a:pPr rtl="0"/>
            <a:fld id="{F36C87F6-986D-49E6-AF40-1B3A1EE8064D}" type="slidenum">
              <a:rPr lang="fr-FR" noProof="0" smtClean="0"/>
              <a:pPr rtl="0"/>
              <a:t>‹N°›</a:t>
            </a:fld>
            <a:endParaRPr lang="fr-FR" noProof="0"/>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p:nvPr>
        </p:nvSpPr>
        <p:spPr/>
        <p:txBody>
          <a:bodyPr vert="eaVert" rtlCol="0"/>
          <a:lstStyle>
            <a:lvl1pPr>
              <a:defRPr/>
            </a:lvl1pPr>
            <a:lvl5pPr>
              <a:defRPr/>
            </a:lvl5pPr>
            <a:lvl6pPr>
              <a:defRPr/>
            </a:lvl6pPr>
            <a:lvl7pPr>
              <a:defRPr baseline="0"/>
            </a:lvl7pPr>
            <a:lvl8pPr>
              <a:defRPr baseline="0"/>
            </a:lvl8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0486B665-ED57-483D-AAAF-821DE3751D72}" type="datetime1">
              <a:rPr lang="fr-FR" noProof="0" smtClean="0"/>
              <a:t>27/07/2023</a:t>
            </a:fld>
            <a:endParaRPr lang="fr-FR" noProof="0"/>
          </a:p>
        </p:txBody>
      </p:sp>
      <p:sp>
        <p:nvSpPr>
          <p:cNvPr id="6" name="Espace réservé du numéro de diapositive 5"/>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685800"/>
            <a:ext cx="2134315" cy="548640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p:nvPr>
        </p:nvSpPr>
        <p:spPr>
          <a:xfrm>
            <a:off x="1217613" y="685800"/>
            <a:ext cx="7416138" cy="5486400"/>
          </a:xfrm>
        </p:spPr>
        <p:txBody>
          <a:bodyPr vert="eaVert" rtlCol="0"/>
          <a:lstStyle>
            <a:lvl1pPr>
              <a:defRPr/>
            </a:lvl1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65763615-7D97-4C54-8DF1-C87056C05759}" type="datetime1">
              <a:rPr lang="fr-FR" noProof="0" smtClean="0"/>
              <a:t>27/07/2023</a:t>
            </a:fld>
            <a:endParaRPr lang="fr-FR" noProof="0"/>
          </a:p>
        </p:txBody>
      </p:sp>
      <p:sp>
        <p:nvSpPr>
          <p:cNvPr id="6" name="Espace réservé du numéro de diapositive 5"/>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p:nvPr>
        </p:nvSpPr>
        <p:spPr/>
        <p:txBody>
          <a:bodyPr rtlCol="0"/>
          <a:lstStyle>
            <a:lvl1pPr>
              <a:defRPr/>
            </a:lvl1pPr>
            <a:lvl5pPr>
              <a:defRPr/>
            </a:lvl5pPr>
            <a:lvl6pPr>
              <a:defRPr/>
            </a:lvl6pPr>
            <a:lvl7pPr>
              <a:defRPr baseline="0"/>
            </a:lvl7pPr>
            <a:lvl8pPr>
              <a:defRPr baseline="0"/>
            </a:lvl8pPr>
            <a:lvl9pPr>
              <a:defRPr baseline="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EA97A21E-A2D8-4209-8B75-98FD4DDB02A1}" type="datetime1">
              <a:rPr lang="fr-FR" noProof="0" smtClean="0"/>
              <a:t>27/07/2023</a:t>
            </a:fld>
            <a:endParaRPr lang="fr-FR" noProof="0"/>
          </a:p>
        </p:txBody>
      </p:sp>
      <p:sp>
        <p:nvSpPr>
          <p:cNvPr id="6" name="Espace réservé du numéro de diapositive 5"/>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217614" y="3429000"/>
            <a:ext cx="9753600" cy="2362199"/>
          </a:xfrm>
        </p:spPr>
        <p:txBody>
          <a:bodyPr rtlCol="0" anchor="b">
            <a:normAutofit/>
          </a:bodyPr>
          <a:lstStyle>
            <a:lvl1pPr algn="l">
              <a:defRPr sz="4400" b="0" cap="all"/>
            </a:lvl1pPr>
          </a:lstStyle>
          <a:p>
            <a:pPr rtl="0"/>
            <a:r>
              <a:rPr lang="fr-FR" noProof="0"/>
              <a:t>Modifiez le style du titre</a:t>
            </a:r>
          </a:p>
        </p:txBody>
      </p:sp>
      <p:sp>
        <p:nvSpPr>
          <p:cNvPr id="3" name="Espace réservé du texte 2"/>
          <p:cNvSpPr>
            <a:spLocks noGrp="1"/>
          </p:cNvSpPr>
          <p:nvPr>
            <p:ph type="body" idx="1"/>
          </p:nvPr>
        </p:nvSpPr>
        <p:spPr>
          <a:xfrm>
            <a:off x="1213150" y="685801"/>
            <a:ext cx="7853063" cy="1142999"/>
          </a:xfrm>
        </p:spPr>
        <p:txBody>
          <a:bodyPr rtlCol="0"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noProof="0"/>
              <a:t>Cliquez pour modifier les styles du texte du masque</a:t>
            </a:r>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248B697A-9504-4444-B34F-93D3149D5ECF}" type="datetime1">
              <a:rPr lang="fr-FR" noProof="0" smtClean="0"/>
              <a:t>27/07/2023</a:t>
            </a:fld>
            <a:endParaRPr lang="fr-FR" noProof="0"/>
          </a:p>
        </p:txBody>
      </p:sp>
      <p:sp>
        <p:nvSpPr>
          <p:cNvPr id="6" name="Espace réservé du numéro de diapositive 5"/>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p:nvPr>
        </p:nvSpPr>
        <p:spPr>
          <a:xfrm>
            <a:off x="1233279" y="1828800"/>
            <a:ext cx="4708734" cy="4343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4" name="Espace réservé du contenu 3"/>
          <p:cNvSpPr>
            <a:spLocks noGrp="1"/>
          </p:cNvSpPr>
          <p:nvPr>
            <p:ph sz="half" idx="2"/>
          </p:nvPr>
        </p:nvSpPr>
        <p:spPr>
          <a:xfrm>
            <a:off x="6262479" y="1828800"/>
            <a:ext cx="4708734" cy="4343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5" name="Espace réservé de la date 4"/>
          <p:cNvSpPr>
            <a:spLocks noGrp="1"/>
          </p:cNvSpPr>
          <p:nvPr>
            <p:ph type="dt" sz="half" idx="10"/>
          </p:nvPr>
        </p:nvSpPr>
        <p:spPr/>
        <p:txBody>
          <a:bodyPr rtlCol="0"/>
          <a:lstStyle/>
          <a:p>
            <a:pPr rtl="0"/>
            <a:fld id="{B968D71F-7F42-4935-9F0B-E97501B22D0C}" type="datetime1">
              <a:rPr lang="fr-FR" noProof="0" smtClean="0"/>
              <a:t>27/07/2023</a:t>
            </a:fld>
            <a:endParaRPr lang="fr-FR" noProof="0"/>
          </a:p>
        </p:txBody>
      </p:sp>
      <p:sp>
        <p:nvSpPr>
          <p:cNvPr id="7" name="Espace réservé du numéro de diapositive 6"/>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217614" y="274638"/>
            <a:ext cx="9753600" cy="1325562"/>
          </a:xfrm>
        </p:spPr>
        <p:txBody>
          <a:bodyPr rtlCol="0"/>
          <a:lstStyle>
            <a:lvl1pPr>
              <a:defRPr/>
            </a:lvl1pPr>
          </a:lstStyle>
          <a:p>
            <a:pPr rtl="0"/>
            <a:r>
              <a:rPr lang="fr-FR" noProof="0"/>
              <a:t>Modifiez le style du titre</a:t>
            </a:r>
          </a:p>
        </p:txBody>
      </p:sp>
      <p:sp>
        <p:nvSpPr>
          <p:cNvPr id="3" name="Espace réservé du texte 2"/>
          <p:cNvSpPr>
            <a:spLocks noGrp="1"/>
          </p:cNvSpPr>
          <p:nvPr>
            <p:ph type="body" idx="1"/>
          </p:nvPr>
        </p:nvSpPr>
        <p:spPr>
          <a:xfrm>
            <a:off x="1217614" y="1828799"/>
            <a:ext cx="4709160" cy="838201"/>
          </a:xfrm>
        </p:spPr>
        <p:txBody>
          <a:bodyPr rtlCol="0"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1217614"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5" name="Espace réservé du texte 4"/>
          <p:cNvSpPr>
            <a:spLocks noGrp="1"/>
          </p:cNvSpPr>
          <p:nvPr>
            <p:ph type="body" sz="quarter" idx="3"/>
          </p:nvPr>
        </p:nvSpPr>
        <p:spPr>
          <a:xfrm>
            <a:off x="6262054" y="1828799"/>
            <a:ext cx="4709160" cy="838201"/>
          </a:xfrm>
        </p:spPr>
        <p:txBody>
          <a:bodyPr rtlCol="0"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262054"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8" name="Espace réservé du pied de page 7"/>
          <p:cNvSpPr>
            <a:spLocks noGrp="1"/>
          </p:cNvSpPr>
          <p:nvPr>
            <p:ph type="ftr" sz="quarter" idx="11"/>
          </p:nvPr>
        </p:nvSpPr>
        <p:spPr/>
        <p:txBody>
          <a:bodyPr rtlCol="0"/>
          <a:lstStyle/>
          <a:p>
            <a:pPr rtl="0"/>
            <a:r>
              <a:rPr lang="fr-FR" noProof="0"/>
              <a:t>Ajouter un pied de page</a:t>
            </a:r>
          </a:p>
        </p:txBody>
      </p:sp>
      <p:sp>
        <p:nvSpPr>
          <p:cNvPr id="7" name="Espace réservé de la date 6"/>
          <p:cNvSpPr>
            <a:spLocks noGrp="1"/>
          </p:cNvSpPr>
          <p:nvPr>
            <p:ph type="dt" sz="half" idx="10"/>
          </p:nvPr>
        </p:nvSpPr>
        <p:spPr/>
        <p:txBody>
          <a:bodyPr rtlCol="0"/>
          <a:lstStyle/>
          <a:p>
            <a:pPr rtl="0"/>
            <a:fld id="{3CE07DA5-46BA-427C-BD25-C8C2EE5DF5DB}" type="datetime1">
              <a:rPr lang="fr-FR" noProof="0" smtClean="0"/>
              <a:t>27/07/2023</a:t>
            </a:fld>
            <a:endParaRPr lang="fr-FR" noProof="0"/>
          </a:p>
        </p:txBody>
      </p:sp>
      <p:sp>
        <p:nvSpPr>
          <p:cNvPr id="9" name="Espace réservé du numéro de diapositive 8"/>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4" name="Espace réservé du pied de page 3"/>
          <p:cNvSpPr>
            <a:spLocks noGrp="1"/>
          </p:cNvSpPr>
          <p:nvPr>
            <p:ph type="ftr" sz="quarter" idx="11"/>
          </p:nvPr>
        </p:nvSpPr>
        <p:spPr/>
        <p:txBody>
          <a:bodyPr rtlCol="0"/>
          <a:lstStyle/>
          <a:p>
            <a:pPr rtl="0"/>
            <a:r>
              <a:rPr lang="fr-FR" noProof="0"/>
              <a:t>Ajouter un pied de page</a:t>
            </a:r>
          </a:p>
        </p:txBody>
      </p:sp>
      <p:sp>
        <p:nvSpPr>
          <p:cNvPr id="3" name="Espace réservé de la date 2"/>
          <p:cNvSpPr>
            <a:spLocks noGrp="1"/>
          </p:cNvSpPr>
          <p:nvPr>
            <p:ph type="dt" sz="half" idx="10"/>
          </p:nvPr>
        </p:nvSpPr>
        <p:spPr/>
        <p:txBody>
          <a:bodyPr rtlCol="0"/>
          <a:lstStyle/>
          <a:p>
            <a:pPr rtl="0"/>
            <a:fld id="{21F8E24D-04BD-4561-953E-F92C12039734}" type="datetime1">
              <a:rPr lang="fr-FR" noProof="0" smtClean="0"/>
              <a:t>27/07/2023</a:t>
            </a:fld>
            <a:endParaRPr lang="fr-FR" noProof="0"/>
          </a:p>
        </p:txBody>
      </p:sp>
      <p:sp>
        <p:nvSpPr>
          <p:cNvPr id="5" name="Espace réservé du numéro de diapositive 4"/>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rtlCol="0"/>
          <a:lstStyle/>
          <a:p>
            <a:pPr rtl="0"/>
            <a:r>
              <a:rPr lang="fr-FR" noProof="0"/>
              <a:t>Ajouter un pied de page</a:t>
            </a:r>
          </a:p>
        </p:txBody>
      </p:sp>
      <p:sp>
        <p:nvSpPr>
          <p:cNvPr id="2" name="Espace réservé de la date 1"/>
          <p:cNvSpPr>
            <a:spLocks noGrp="1"/>
          </p:cNvSpPr>
          <p:nvPr>
            <p:ph type="dt" sz="half" idx="10"/>
          </p:nvPr>
        </p:nvSpPr>
        <p:spPr/>
        <p:txBody>
          <a:bodyPr rtlCol="0"/>
          <a:lstStyle/>
          <a:p>
            <a:pPr rtl="0"/>
            <a:fld id="{A2D0F148-EAC4-445B-9AD7-37106A93771B}" type="datetime1">
              <a:rPr lang="fr-FR" noProof="0" smtClean="0"/>
              <a:t>27/07/2023</a:t>
            </a:fld>
            <a:endParaRPr lang="fr-FR" noProof="0"/>
          </a:p>
        </p:txBody>
      </p:sp>
      <p:sp>
        <p:nvSpPr>
          <p:cNvPr id="4" name="Espace réservé du numéro de diapositive 3"/>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sp>
        <p:nvSpPr>
          <p:cNvPr id="2" name="Titre 1"/>
          <p:cNvSpPr>
            <a:spLocks noGrp="1"/>
          </p:cNvSpPr>
          <p:nvPr>
            <p:ph type="title"/>
          </p:nvPr>
        </p:nvSpPr>
        <p:spPr>
          <a:xfrm>
            <a:off x="684213" y="685800"/>
            <a:ext cx="3886200" cy="4038600"/>
          </a:xfrm>
        </p:spPr>
        <p:txBody>
          <a:bodyPr rtlCol="0" anchor="b">
            <a:noAutofit/>
          </a:bodyPr>
          <a:lstStyle>
            <a:lvl1pPr algn="l">
              <a:defRPr sz="4000" b="0"/>
            </a:lvl1pPr>
          </a:lstStyle>
          <a:p>
            <a:pPr rtl="0"/>
            <a:r>
              <a:rPr lang="fr-FR" noProof="0"/>
              <a:t>Modifiez le style du titre</a:t>
            </a:r>
          </a:p>
        </p:txBody>
      </p:sp>
      <p:sp>
        <p:nvSpPr>
          <p:cNvPr id="3" name="Espace réservé du contenu 2"/>
          <p:cNvSpPr>
            <a:spLocks noGrp="1"/>
          </p:cNvSpPr>
          <p:nvPr>
            <p:ph idx="1"/>
          </p:nvPr>
        </p:nvSpPr>
        <p:spPr>
          <a:xfrm>
            <a:off x="5865814" y="685800"/>
            <a:ext cx="5638800"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4" name="Espace réservé du texte 3"/>
          <p:cNvSpPr>
            <a:spLocks noGrp="1"/>
          </p:cNvSpPr>
          <p:nvPr>
            <p:ph type="body" sz="half" idx="2"/>
          </p:nvPr>
        </p:nvSpPr>
        <p:spPr>
          <a:xfrm>
            <a:off x="684213" y="4876800"/>
            <a:ext cx="3886200" cy="1295400"/>
          </a:xfrm>
        </p:spPr>
        <p:txBody>
          <a:bodyPr rtlCol="0">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5" name="Espace réservé de la date 4"/>
          <p:cNvSpPr>
            <a:spLocks noGrp="1"/>
          </p:cNvSpPr>
          <p:nvPr>
            <p:ph type="dt" sz="half" idx="10"/>
          </p:nvPr>
        </p:nvSpPr>
        <p:spPr/>
        <p:txBody>
          <a:bodyPr rtlCol="0"/>
          <a:lstStyle/>
          <a:p>
            <a:pPr rtl="0"/>
            <a:fld id="{AFF755D9-3A71-477F-817C-FE87B74E871E}" type="datetime1">
              <a:rPr lang="fr-FR" noProof="0" smtClean="0"/>
              <a:t>27/07/2023</a:t>
            </a:fld>
            <a:endParaRPr lang="fr-FR" noProof="0"/>
          </a:p>
        </p:txBody>
      </p:sp>
      <p:sp>
        <p:nvSpPr>
          <p:cNvPr id="7" name="Espace réservé du numéro de diapositive 6"/>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sp>
        <p:nvSpPr>
          <p:cNvPr id="2" name="Titre 1"/>
          <p:cNvSpPr>
            <a:spLocks noGrp="1"/>
          </p:cNvSpPr>
          <p:nvPr>
            <p:ph type="title"/>
          </p:nvPr>
        </p:nvSpPr>
        <p:spPr>
          <a:xfrm>
            <a:off x="684213" y="685800"/>
            <a:ext cx="3886200" cy="4038600"/>
          </a:xfrm>
        </p:spPr>
        <p:txBody>
          <a:bodyPr rtlCol="0" anchor="b">
            <a:noAutofit/>
          </a:bodyPr>
          <a:lstStyle>
            <a:lvl1pPr algn="l">
              <a:defRPr sz="4000" b="0"/>
            </a:lvl1pPr>
          </a:lstStyle>
          <a:p>
            <a:pPr rtl="0"/>
            <a:r>
              <a:rPr lang="fr-FR" noProof="0"/>
              <a:t>Modifiez le style du titre</a:t>
            </a:r>
          </a:p>
        </p:txBody>
      </p:sp>
      <p:sp>
        <p:nvSpPr>
          <p:cNvPr id="3" name="Espace réservé d’image 2" descr="Espace réservé vide pour ajouter une image. Cliquez sur l’espace réservé et sélectionnez l’image à ajouter"/>
          <p:cNvSpPr>
            <a:spLocks noGrp="1"/>
          </p:cNvSpPr>
          <p:nvPr>
            <p:ph type="pic" idx="1" hasCustomPrompt="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p:nvPr>
        </p:nvSpPr>
        <p:spPr>
          <a:xfrm>
            <a:off x="684213" y="4876800"/>
            <a:ext cx="3886200" cy="1295400"/>
          </a:xfrm>
        </p:spPr>
        <p:txBody>
          <a:bodyPr rtlCol="0">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noProof="0"/>
              <a:t>Cliquez pour modifier les styles du texte du masque</a:t>
            </a:r>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5" name="Espace réservé de la date 4"/>
          <p:cNvSpPr>
            <a:spLocks noGrp="1"/>
          </p:cNvSpPr>
          <p:nvPr>
            <p:ph type="dt" sz="half" idx="10"/>
          </p:nvPr>
        </p:nvSpPr>
        <p:spPr/>
        <p:txBody>
          <a:bodyPr rtlCol="0"/>
          <a:lstStyle/>
          <a:p>
            <a:pPr rtl="0"/>
            <a:fld id="{1E1BFA36-BF15-4FBD-A2A2-6F15C4CCC572}" type="datetime1">
              <a:rPr lang="fr-FR" noProof="0" smtClean="0"/>
              <a:t>27/07/2023</a:t>
            </a:fld>
            <a:endParaRPr lang="fr-FR" noProof="0"/>
          </a:p>
        </p:txBody>
      </p:sp>
      <p:sp>
        <p:nvSpPr>
          <p:cNvPr id="7" name="Espace réservé du numéro de diapositive 6"/>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rtl="0"/>
            <a:endParaRPr lang="fr-FR" sz="2400" noProof="0"/>
          </a:p>
        </p:txBody>
      </p:sp>
      <p:sp>
        <p:nvSpPr>
          <p:cNvPr id="2" name="Espace réservé du titre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fr-FR"/>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pPr rtl="0"/>
            <a:r>
              <a:rPr lang="fr-FR" noProof="0"/>
              <a:t>Ajouter un pied de page</a:t>
            </a:r>
          </a:p>
        </p:txBody>
      </p:sp>
      <p:sp>
        <p:nvSpPr>
          <p:cNvPr id="4" name="Espace réservé de la date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pPr rtl="0"/>
            <a:fld id="{701DE256-E81A-456D-972E-D60BCC23364E}" type="datetime1">
              <a:rPr lang="fr-FR" noProof="0" smtClean="0"/>
              <a:t>27/07/2023</a:t>
            </a:fld>
            <a:endParaRPr lang="fr-FR" noProof="0"/>
          </a:p>
        </p:txBody>
      </p:sp>
      <p:sp>
        <p:nvSpPr>
          <p:cNvPr id="6" name="Espace réservé du numéro de diapositive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pPr rtl="0"/>
            <a:fld id="{F36C87F6-986D-49E6-AF40-1B3A1EE8064D}" type="slidenum">
              <a:rPr lang="fr-FR" noProof="0" smtClean="0"/>
              <a:pPr rtl="0"/>
              <a:t>‹N°›</a:t>
            </a:fld>
            <a:endParaRPr lang="fr-FR" noProof="0"/>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bin"/><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pn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35.jpe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8.bin"/></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59.jpeg"/><Relationship Id="rId12"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jpe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21.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9.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expo.dev/artifacts/eas/35LzyJyXJAo8mDchJporoT.apk" TargetMode="External"/><Relationship Id="rId5" Type="http://schemas.openxmlformats.org/officeDocument/2006/relationships/image" Target="../media/image26.png"/><Relationship Id="rId10" Type="http://schemas.openxmlformats.org/officeDocument/2006/relationships/image" Target="../media/image17.png"/><Relationship Id="rId4" Type="http://schemas.openxmlformats.org/officeDocument/2006/relationships/image" Target="../media/image81.png"/><Relationship Id="rId9"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90.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1217614" y="1825690"/>
            <a:ext cx="9753600" cy="3048001"/>
          </a:xfrm>
        </p:spPr>
        <p:txBody>
          <a:bodyPr rtlCol="0"/>
          <a:lstStyle/>
          <a:p>
            <a:pPr algn="ctr" rtl="0"/>
            <a:r>
              <a:rPr lang="fr-FR" b="1" dirty="0">
                <a:solidFill>
                  <a:srgbClr val="FF5050"/>
                </a:solidFill>
              </a:rPr>
              <a:t>TISS-APP</a:t>
            </a:r>
          </a:p>
        </p:txBody>
      </p:sp>
      <p:sp>
        <p:nvSpPr>
          <p:cNvPr id="5" name="Sous-titre 4"/>
          <p:cNvSpPr>
            <a:spLocks noGrp="1"/>
          </p:cNvSpPr>
          <p:nvPr>
            <p:ph type="subTitle" idx="1"/>
          </p:nvPr>
        </p:nvSpPr>
        <p:spPr>
          <a:xfrm>
            <a:off x="2308995" y="4873691"/>
            <a:ext cx="7848600" cy="1143000"/>
          </a:xfrm>
        </p:spPr>
        <p:txBody>
          <a:bodyPr rtlCol="0"/>
          <a:lstStyle/>
          <a:p>
            <a:pPr algn="ctr" rtl="0"/>
            <a:r>
              <a:rPr lang="fr-FR" dirty="0"/>
              <a:t>Mokaddem Samir | CDA | La Plateforme</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F80AE035-6DCC-4D83-F843-557C819E66D3}"/>
              </a:ext>
            </a:extLst>
          </p:cNvPr>
          <p:cNvPicPr>
            <a:picLocks noChangeAspect="1"/>
          </p:cNvPicPr>
          <p:nvPr/>
        </p:nvPicPr>
        <p:blipFill>
          <a:blip r:embed="rId3"/>
          <a:stretch>
            <a:fillRect/>
          </a:stretch>
        </p:blipFill>
        <p:spPr>
          <a:xfrm>
            <a:off x="3548480" y="727587"/>
            <a:ext cx="5091863" cy="5091863"/>
          </a:xfrm>
          <a:prstGeom prst="rect">
            <a:avLst/>
          </a:prstGeom>
        </p:spPr>
      </p:pic>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sp>
        <p:nvSpPr>
          <p:cNvPr id="6" name="Espace réservé du texte 2">
            <a:extLst>
              <a:ext uri="{FF2B5EF4-FFF2-40B4-BE49-F238E27FC236}">
                <a16:creationId xmlns:a16="http://schemas.microsoft.com/office/drawing/2014/main" id="{3730BE1C-F954-D4FE-9EA1-9362F894A48A}"/>
              </a:ext>
            </a:extLst>
          </p:cNvPr>
          <p:cNvSpPr>
            <a:spLocks noGrp="1"/>
          </p:cNvSpPr>
          <p:nvPr>
            <p:ph sz="half" idx="1"/>
          </p:nvPr>
        </p:nvSpPr>
        <p:spPr>
          <a:xfrm>
            <a:off x="194777" y="3425816"/>
            <a:ext cx="5321572" cy="2585403"/>
          </a:xfrm>
        </p:spPr>
        <p:txBody>
          <a:bodyPr vert="horz" lIns="91440" tIns="45720" rIns="91440" bIns="45720" rtlCol="0" anchor="t">
            <a:normAutofit fontScale="92500" lnSpcReduction="10000"/>
          </a:bodyPr>
          <a:lstStyle/>
          <a:p>
            <a:pPr marL="45720" indent="0">
              <a:buNone/>
            </a:pPr>
            <a:r>
              <a:rPr lang="fr-FR"/>
              <a:t>Charte graphique</a:t>
            </a:r>
          </a:p>
          <a:p>
            <a:pPr marL="388620" indent="-342900"/>
            <a:r>
              <a:rPr lang="fr-FR"/>
              <a:t>Couleurs</a:t>
            </a:r>
          </a:p>
          <a:p>
            <a:pPr marL="388620" indent="-342900">
              <a:buClr>
                <a:srgbClr val="1F4E79"/>
              </a:buClr>
            </a:pPr>
            <a:r>
              <a:rPr lang="fr-FR"/>
              <a:t>Police</a:t>
            </a:r>
          </a:p>
          <a:p>
            <a:pPr marL="388620" indent="-342900">
              <a:buClr>
                <a:srgbClr val="1F4E79"/>
              </a:buClr>
            </a:pPr>
            <a:r>
              <a:rPr lang="fr-FR"/>
              <a:t>Typographie</a:t>
            </a:r>
          </a:p>
          <a:p>
            <a:pPr marL="388620" indent="-342900">
              <a:buClr>
                <a:srgbClr val="1F4E79"/>
              </a:buClr>
            </a:pPr>
            <a:r>
              <a:rPr lang="fr-FR"/>
              <a:t>Identité visuelle </a:t>
            </a:r>
            <a:r>
              <a:rPr lang="fr-FR">
                <a:solidFill>
                  <a:srgbClr val="FF0000"/>
                </a:solidFill>
              </a:rPr>
              <a:t>(propre)</a:t>
            </a:r>
          </a:p>
          <a:p>
            <a:pPr marL="45720" indent="0">
              <a:buNone/>
            </a:pPr>
            <a:endParaRPr lang="fr-FR"/>
          </a:p>
        </p:txBody>
      </p:sp>
      <p:pic>
        <p:nvPicPr>
          <p:cNvPr id="7" name="image8.png">
            <a:extLst>
              <a:ext uri="{FF2B5EF4-FFF2-40B4-BE49-F238E27FC236}">
                <a16:creationId xmlns:a16="http://schemas.microsoft.com/office/drawing/2014/main" id="{96478C77-68F3-D9E7-AC81-2C5AB220ECAE}"/>
              </a:ext>
            </a:extLst>
          </p:cNvPr>
          <p:cNvPicPr/>
          <p:nvPr/>
        </p:nvPicPr>
        <p:blipFill>
          <a:blip r:embed="rId4"/>
          <a:srcRect/>
          <a:stretch>
            <a:fillRect/>
          </a:stretch>
        </p:blipFill>
        <p:spPr>
          <a:xfrm>
            <a:off x="5512646" y="3457876"/>
            <a:ext cx="6108977" cy="28643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Graphic 4" descr="Figma — Wikipédia">
            <a:extLst>
              <a:ext uri="{FF2B5EF4-FFF2-40B4-BE49-F238E27FC236}">
                <a16:creationId xmlns:a16="http://schemas.microsoft.com/office/drawing/2014/main" id="{E44A93F6-3F6F-9A0A-0367-645468EF9D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760" y="1680847"/>
            <a:ext cx="899437" cy="1343528"/>
          </a:xfrm>
          <a:prstGeom prst="rect">
            <a:avLst/>
          </a:prstGeom>
        </p:spPr>
      </p:pic>
    </p:spTree>
    <p:extLst>
      <p:ext uri="{BB962C8B-B14F-4D97-AF65-F5344CB8AC3E}">
        <p14:creationId xmlns:p14="http://schemas.microsoft.com/office/powerpoint/2010/main" val="179221001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7" name="image14.png">
            <a:extLst>
              <a:ext uri="{FF2B5EF4-FFF2-40B4-BE49-F238E27FC236}">
                <a16:creationId xmlns:a16="http://schemas.microsoft.com/office/drawing/2014/main" id="{47526BB3-8D94-A88B-B427-17F5124272B6}"/>
              </a:ext>
            </a:extLst>
          </p:cNvPr>
          <p:cNvPicPr/>
          <p:nvPr/>
        </p:nvPicPr>
        <p:blipFill>
          <a:blip r:embed="rId4"/>
          <a:srcRect/>
          <a:stretch>
            <a:fillRect/>
          </a:stretch>
        </p:blipFill>
        <p:spPr>
          <a:xfrm>
            <a:off x="1793278" y="2388327"/>
            <a:ext cx="7818223" cy="3313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Graphic 4" descr="Figma — Wikipédia">
            <a:extLst>
              <a:ext uri="{FF2B5EF4-FFF2-40B4-BE49-F238E27FC236}">
                <a16:creationId xmlns:a16="http://schemas.microsoft.com/office/drawing/2014/main" id="{E44A93F6-3F6F-9A0A-0367-645468EF9D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090" y="1989684"/>
            <a:ext cx="899437" cy="1343528"/>
          </a:xfrm>
          <a:prstGeom prst="rect">
            <a:avLst/>
          </a:prstGeom>
        </p:spPr>
      </p:pic>
    </p:spTree>
    <p:extLst>
      <p:ext uri="{BB962C8B-B14F-4D97-AF65-F5344CB8AC3E}">
        <p14:creationId xmlns:p14="http://schemas.microsoft.com/office/powerpoint/2010/main" val="297330131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sp>
        <p:nvSpPr>
          <p:cNvPr id="6" name="Espace réservé du texte 2">
            <a:extLst>
              <a:ext uri="{FF2B5EF4-FFF2-40B4-BE49-F238E27FC236}">
                <a16:creationId xmlns:a16="http://schemas.microsoft.com/office/drawing/2014/main" id="{3730BE1C-F954-D4FE-9EA1-9362F894A48A}"/>
              </a:ext>
            </a:extLst>
          </p:cNvPr>
          <p:cNvSpPr>
            <a:spLocks noGrp="1"/>
          </p:cNvSpPr>
          <p:nvPr>
            <p:ph sz="half" idx="1"/>
          </p:nvPr>
        </p:nvSpPr>
        <p:spPr>
          <a:xfrm>
            <a:off x="1216929" y="5872500"/>
            <a:ext cx="10597271" cy="663471"/>
          </a:xfrm>
        </p:spPr>
        <p:txBody>
          <a:bodyPr vert="horz" lIns="91440" tIns="45720" rIns="91440" bIns="45720" rtlCol="0" anchor="t">
            <a:normAutofit/>
          </a:bodyPr>
          <a:lstStyle/>
          <a:p>
            <a:pPr marL="45720" indent="0">
              <a:buNone/>
            </a:pPr>
            <a:r>
              <a:rPr lang="fr-FR"/>
              <a:t>Wireframe en haute résolution à l’aide de notre charte graphique.</a:t>
            </a:r>
          </a:p>
        </p:txBody>
      </p:sp>
      <p:pic>
        <p:nvPicPr>
          <p:cNvPr id="2" name="image3.png">
            <a:extLst>
              <a:ext uri="{FF2B5EF4-FFF2-40B4-BE49-F238E27FC236}">
                <a16:creationId xmlns:a16="http://schemas.microsoft.com/office/drawing/2014/main" id="{DB71B80E-D85A-2BB4-D3C1-3C4C8FCB942F}"/>
              </a:ext>
            </a:extLst>
          </p:cNvPr>
          <p:cNvPicPr/>
          <p:nvPr/>
        </p:nvPicPr>
        <p:blipFill>
          <a:blip r:embed="rId4"/>
          <a:srcRect/>
          <a:stretch>
            <a:fillRect/>
          </a:stretch>
        </p:blipFill>
        <p:spPr>
          <a:xfrm>
            <a:off x="1650979" y="2209474"/>
            <a:ext cx="8785299" cy="30248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Graphic 4" descr="Figma — Wikipédia">
            <a:extLst>
              <a:ext uri="{FF2B5EF4-FFF2-40B4-BE49-F238E27FC236}">
                <a16:creationId xmlns:a16="http://schemas.microsoft.com/office/drawing/2014/main" id="{E44A93F6-3F6F-9A0A-0367-645468EF9D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090" y="1989684"/>
            <a:ext cx="899437" cy="1343528"/>
          </a:xfrm>
          <a:prstGeom prst="rect">
            <a:avLst/>
          </a:prstGeom>
        </p:spPr>
      </p:pic>
    </p:spTree>
    <p:extLst>
      <p:ext uri="{BB962C8B-B14F-4D97-AF65-F5344CB8AC3E}">
        <p14:creationId xmlns:p14="http://schemas.microsoft.com/office/powerpoint/2010/main" val="169266673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Image 5">
            <a:extLst>
              <a:ext uri="{FF2B5EF4-FFF2-40B4-BE49-F238E27FC236}">
                <a16:creationId xmlns:a16="http://schemas.microsoft.com/office/drawing/2014/main" id="{2A0309D7-6E17-1791-B3B0-D0FD9F8A7535}"/>
              </a:ext>
            </a:extLst>
          </p:cNvPr>
          <p:cNvPicPr>
            <a:picLocks noChangeAspect="1"/>
          </p:cNvPicPr>
          <p:nvPr/>
        </p:nvPicPr>
        <p:blipFill rotWithShape="1">
          <a:blip r:embed="rId4"/>
          <a:srcRect l="2393" t="2748" r="2935"/>
          <a:stretch/>
        </p:blipFill>
        <p:spPr>
          <a:xfrm>
            <a:off x="1670050" y="1917700"/>
            <a:ext cx="8604250" cy="4503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1463484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Image 5">
            <a:extLst>
              <a:ext uri="{FF2B5EF4-FFF2-40B4-BE49-F238E27FC236}">
                <a16:creationId xmlns:a16="http://schemas.microsoft.com/office/drawing/2014/main" id="{1E2F8B1B-622F-5F0C-3B96-15802C0F4DDE}"/>
              </a:ext>
            </a:extLst>
          </p:cNvPr>
          <p:cNvPicPr>
            <a:picLocks noChangeAspect="1"/>
          </p:cNvPicPr>
          <p:nvPr/>
        </p:nvPicPr>
        <p:blipFill rotWithShape="1">
          <a:blip r:embed="rId4"/>
          <a:srcRect l="3153" t="3341" r="2722"/>
          <a:stretch/>
        </p:blipFill>
        <p:spPr>
          <a:xfrm>
            <a:off x="1765338" y="2006600"/>
            <a:ext cx="8658148" cy="4288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417083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7" name="Picture 7">
            <a:extLst>
              <a:ext uri="{FF2B5EF4-FFF2-40B4-BE49-F238E27FC236}">
                <a16:creationId xmlns:a16="http://schemas.microsoft.com/office/drawing/2014/main" id="{953BE317-4008-5539-9FAD-0F7BE80214F8}"/>
              </a:ext>
            </a:extLst>
          </p:cNvPr>
          <p:cNvPicPr>
            <a:picLocks noChangeAspect="1"/>
          </p:cNvPicPr>
          <p:nvPr/>
        </p:nvPicPr>
        <p:blipFill>
          <a:blip r:embed="rId4"/>
          <a:stretch>
            <a:fillRect/>
          </a:stretch>
        </p:blipFill>
        <p:spPr>
          <a:xfrm>
            <a:off x="795515" y="2535962"/>
            <a:ext cx="5113493" cy="32485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5">
            <a:extLst>
              <a:ext uri="{FF2B5EF4-FFF2-40B4-BE49-F238E27FC236}">
                <a16:creationId xmlns:a16="http://schemas.microsoft.com/office/drawing/2014/main" id="{396763C9-B1B1-7774-1221-A8176DDD34DC}"/>
              </a:ext>
            </a:extLst>
          </p:cNvPr>
          <p:cNvPicPr>
            <a:picLocks noChangeAspect="1"/>
          </p:cNvPicPr>
          <p:nvPr/>
        </p:nvPicPr>
        <p:blipFill>
          <a:blip r:embed="rId5"/>
          <a:stretch>
            <a:fillRect/>
          </a:stretch>
        </p:blipFill>
        <p:spPr>
          <a:xfrm>
            <a:off x="6372220" y="2535718"/>
            <a:ext cx="5222485" cy="3248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File, file extension, file format, file type, readme icon - Download on  Iconfinder">
            <a:extLst>
              <a:ext uri="{FF2B5EF4-FFF2-40B4-BE49-F238E27FC236}">
                <a16:creationId xmlns:a16="http://schemas.microsoft.com/office/drawing/2014/main" id="{E40A459C-65AE-8117-F3A7-5B8D82EBD157}"/>
              </a:ext>
            </a:extLst>
          </p:cNvPr>
          <p:cNvPicPr>
            <a:picLocks noChangeAspect="1"/>
          </p:cNvPicPr>
          <p:nvPr/>
        </p:nvPicPr>
        <p:blipFill>
          <a:blip r:embed="rId6"/>
          <a:stretch>
            <a:fillRect/>
          </a:stretch>
        </p:blipFill>
        <p:spPr>
          <a:xfrm>
            <a:off x="290512" y="1448809"/>
            <a:ext cx="1008428" cy="1008263"/>
          </a:xfrm>
          <a:prstGeom prst="rect">
            <a:avLst/>
          </a:prstGeom>
        </p:spPr>
      </p:pic>
    </p:spTree>
    <p:extLst>
      <p:ext uri="{BB962C8B-B14F-4D97-AF65-F5344CB8AC3E}">
        <p14:creationId xmlns:p14="http://schemas.microsoft.com/office/powerpoint/2010/main" val="250905777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991479"/>
            <a:ext cx="9753600" cy="940643"/>
          </a:xfrm>
        </p:spPr>
        <p:txBody>
          <a:bodyPr vert="horz" lIns="91440" tIns="45720" rIns="91440" bIns="45720" rtlCol="0" anchor="b">
            <a:normAutofit/>
          </a:bodyPr>
          <a:lstStyle/>
          <a:p>
            <a:r>
              <a:rPr lang="fr-FR" sz="4000">
                <a:solidFill>
                  <a:srgbClr val="FF5050"/>
                </a:solidFill>
              </a:rPr>
              <a:t>III. Technologie mis en place</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385138995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rtlCol="0"/>
          <a:lstStyle/>
          <a:p>
            <a:pPr rtl="0"/>
            <a:r>
              <a:rPr lang="fr-FR">
                <a:solidFill>
                  <a:srgbClr val="FF5050"/>
                </a:solidFill>
              </a:rPr>
              <a:t>III.	Technologie mis en place</a:t>
            </a:r>
          </a:p>
        </p:txBody>
      </p:sp>
      <p:sp>
        <p:nvSpPr>
          <p:cNvPr id="3" name="Espace réservé du texte 2"/>
          <p:cNvSpPr>
            <a:spLocks noGrp="1"/>
          </p:cNvSpPr>
          <p:nvPr>
            <p:ph sz="half" idx="1"/>
          </p:nvPr>
        </p:nvSpPr>
        <p:spPr>
          <a:xfrm>
            <a:off x="325318" y="1926855"/>
            <a:ext cx="4708734" cy="4343400"/>
          </a:xfrm>
        </p:spPr>
        <p:txBody>
          <a:bodyPr vert="horz" lIns="91440" tIns="45720" rIns="91440" bIns="45720" rtlCol="0" anchor="t">
            <a:normAutofit/>
          </a:bodyPr>
          <a:lstStyle/>
          <a:p>
            <a:pPr marL="388620" indent="-342900" rtl="0">
              <a:buFont typeface="Wingdings" pitchFamily="34" charset="0"/>
              <a:buChar char="Ø"/>
            </a:pPr>
            <a:r>
              <a:rPr lang="fr-FR"/>
              <a:t>Framework frontend </a:t>
            </a:r>
            <a:r>
              <a:rPr lang="fr-FR" b="1" err="1"/>
              <a:t>React</a:t>
            </a:r>
            <a:r>
              <a:rPr lang="fr-FR" b="1"/>
              <a:t> Native.</a:t>
            </a:r>
            <a:endParaRPr lang="en-US"/>
          </a:p>
          <a:p>
            <a:pPr marL="388620" indent="-342900" rtl="0">
              <a:buFont typeface="Wingdings" pitchFamily="34" charset="0"/>
              <a:buChar char="Ø"/>
            </a:pPr>
            <a:endParaRPr lang="fr-FR"/>
          </a:p>
        </p:txBody>
      </p:sp>
      <p:sp>
        <p:nvSpPr>
          <p:cNvPr id="2" name="Espace réservé du contenu 1"/>
          <p:cNvSpPr>
            <a:spLocks noGrp="1"/>
          </p:cNvSpPr>
          <p:nvPr>
            <p:ph sz="half" idx="2"/>
          </p:nvPr>
        </p:nvSpPr>
        <p:spPr>
          <a:xfrm>
            <a:off x="321837" y="3022041"/>
            <a:ext cx="4708734" cy="3429000"/>
          </a:xfrm>
        </p:spPr>
        <p:txBody>
          <a:bodyPr vert="horz" lIns="91440" tIns="45720" rIns="91440" bIns="45720" rtlCol="0" anchor="t">
            <a:normAutofit/>
          </a:bodyPr>
          <a:lstStyle/>
          <a:p>
            <a:pPr marL="45720" indent="0" rtl="0">
              <a:buNone/>
            </a:pPr>
            <a:endParaRPr lang="fr-FR"/>
          </a:p>
          <a:p>
            <a:pPr marL="388620" indent="-342900" rtl="0">
              <a:buFont typeface="Wingdings" pitchFamily="34" charset="0"/>
              <a:buChar char="Ø"/>
            </a:pPr>
            <a:r>
              <a:rPr lang="fr-FR"/>
              <a:t>API avec </a:t>
            </a:r>
            <a:r>
              <a:rPr lang="fr-FR" b="1"/>
              <a:t>Node.js </a:t>
            </a:r>
            <a:r>
              <a:rPr lang="fr-FR"/>
              <a:t>et </a:t>
            </a:r>
            <a:r>
              <a:rPr lang="fr-FR" b="1"/>
              <a:t>Express</a:t>
            </a:r>
            <a:r>
              <a:rPr lang="fr-FR"/>
              <a:t>	</a:t>
            </a:r>
          </a:p>
          <a:p>
            <a:pPr marL="45720" indent="0" rtl="0">
              <a:buNone/>
            </a:pPr>
            <a:endParaRPr lang="fr-FR"/>
          </a:p>
          <a:p>
            <a:pPr marL="388620" indent="-342900" rtl="0">
              <a:buFont typeface="Wingdings" pitchFamily="34" charset="0"/>
              <a:buChar char="Ø"/>
            </a:pPr>
            <a:r>
              <a:rPr lang="fr-FR" b="1"/>
              <a:t>MySQL</a:t>
            </a:r>
            <a:r>
              <a:rPr lang="fr-FR"/>
              <a:t> comme base de données relationnelle</a:t>
            </a:r>
          </a:p>
        </p:txBody>
      </p:sp>
      <p:pic>
        <p:nvPicPr>
          <p:cNvPr id="6" name="Espace réservé du contenu 7">
            <a:extLst>
              <a:ext uri="{FF2B5EF4-FFF2-40B4-BE49-F238E27FC236}">
                <a16:creationId xmlns:a16="http://schemas.microsoft.com/office/drawing/2014/main" id="{0F4E4DEE-8EC3-65BA-16E4-793D82AA3ADA}"/>
              </a:ext>
            </a:extLst>
          </p:cNvPr>
          <p:cNvPicPr>
            <a:picLocks noChangeAspect="1"/>
          </p:cNvPicPr>
          <p:nvPr/>
        </p:nvPicPr>
        <p:blipFill>
          <a:blip r:embed="rId3"/>
          <a:stretch>
            <a:fillRect/>
          </a:stretch>
        </p:blipFill>
        <p:spPr>
          <a:xfrm>
            <a:off x="5206472" y="3167795"/>
            <a:ext cx="1202536" cy="1202536"/>
          </a:xfrm>
          <a:prstGeom prst="rect">
            <a:avLst/>
          </a:prstGeom>
        </p:spPr>
      </p:pic>
      <p:pic>
        <p:nvPicPr>
          <p:cNvPr id="8" name="Image 7">
            <a:extLst>
              <a:ext uri="{FF2B5EF4-FFF2-40B4-BE49-F238E27FC236}">
                <a16:creationId xmlns:a16="http://schemas.microsoft.com/office/drawing/2014/main" id="{084AA29A-05B3-2BBC-B526-5EB0179EDD82}"/>
              </a:ext>
            </a:extLst>
          </p:cNvPr>
          <p:cNvPicPr>
            <a:picLocks noChangeAspect="1"/>
          </p:cNvPicPr>
          <p:nvPr/>
        </p:nvPicPr>
        <p:blipFill>
          <a:blip r:embed="rId4"/>
          <a:stretch>
            <a:fillRect/>
          </a:stretch>
        </p:blipFill>
        <p:spPr>
          <a:xfrm>
            <a:off x="5030571" y="4321476"/>
            <a:ext cx="1846823" cy="560004"/>
          </a:xfrm>
          <a:prstGeom prst="rect">
            <a:avLst/>
          </a:prstGeom>
        </p:spPr>
      </p:pic>
      <p:pic>
        <p:nvPicPr>
          <p:cNvPr id="14" name="Image 13">
            <a:extLst>
              <a:ext uri="{FF2B5EF4-FFF2-40B4-BE49-F238E27FC236}">
                <a16:creationId xmlns:a16="http://schemas.microsoft.com/office/drawing/2014/main" id="{8F6B69D9-8CD5-CBAA-9495-BA8C70A4DD9D}"/>
              </a:ext>
            </a:extLst>
          </p:cNvPr>
          <p:cNvPicPr>
            <a:picLocks noChangeAspect="1"/>
          </p:cNvPicPr>
          <p:nvPr/>
        </p:nvPicPr>
        <p:blipFill>
          <a:blip r:embed="rId5"/>
          <a:stretch>
            <a:fillRect/>
          </a:stretch>
        </p:blipFill>
        <p:spPr>
          <a:xfrm>
            <a:off x="11182304" y="3422376"/>
            <a:ext cx="772867" cy="772867"/>
          </a:xfrm>
          <a:prstGeom prst="rect">
            <a:avLst/>
          </a:prstGeom>
        </p:spPr>
      </p:pic>
      <p:pic>
        <p:nvPicPr>
          <p:cNvPr id="18" name="Image 17">
            <a:extLst>
              <a:ext uri="{FF2B5EF4-FFF2-40B4-BE49-F238E27FC236}">
                <a16:creationId xmlns:a16="http://schemas.microsoft.com/office/drawing/2014/main" id="{8C23F17D-E871-5C94-28A0-9CF0E9FEA5ED}"/>
              </a:ext>
            </a:extLst>
          </p:cNvPr>
          <p:cNvPicPr>
            <a:picLocks noChangeAspect="1"/>
          </p:cNvPicPr>
          <p:nvPr/>
        </p:nvPicPr>
        <p:blipFill>
          <a:blip r:embed="rId6"/>
          <a:stretch>
            <a:fillRect/>
          </a:stretch>
        </p:blipFill>
        <p:spPr>
          <a:xfrm>
            <a:off x="11202658" y="2385626"/>
            <a:ext cx="803199" cy="803199"/>
          </a:xfrm>
          <a:prstGeom prst="rect">
            <a:avLst/>
          </a:prstGeom>
        </p:spPr>
      </p:pic>
      <p:pic>
        <p:nvPicPr>
          <p:cNvPr id="20" name="Graphique 19">
            <a:extLst>
              <a:ext uri="{FF2B5EF4-FFF2-40B4-BE49-F238E27FC236}">
                <a16:creationId xmlns:a16="http://schemas.microsoft.com/office/drawing/2014/main" id="{16886D2A-9D7B-E241-A10E-E05F257CEB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82304" y="4329325"/>
            <a:ext cx="829706" cy="829706"/>
          </a:xfrm>
          <a:prstGeom prst="rect">
            <a:avLst/>
          </a:prstGeom>
        </p:spPr>
      </p:pic>
      <p:pic>
        <p:nvPicPr>
          <p:cNvPr id="9" name="Image 8" descr="Une image contenant Graphique, cercle, art, symbole&#10;&#10;Description générée automatiquement">
            <a:extLst>
              <a:ext uri="{FF2B5EF4-FFF2-40B4-BE49-F238E27FC236}">
                <a16:creationId xmlns:a16="http://schemas.microsoft.com/office/drawing/2014/main" id="{81CFD6CD-C042-1F1D-6166-A03F0E4633E4}"/>
              </a:ext>
            </a:extLst>
          </p:cNvPr>
          <p:cNvPicPr>
            <a:picLocks noChangeAspect="1"/>
          </p:cNvPicPr>
          <p:nvPr/>
        </p:nvPicPr>
        <p:blipFill>
          <a:blip r:embed="rId9"/>
          <a:stretch>
            <a:fillRect/>
          </a:stretch>
        </p:blipFill>
        <p:spPr>
          <a:xfrm>
            <a:off x="5030571" y="1746069"/>
            <a:ext cx="1523514" cy="1325563"/>
          </a:xfrm>
          <a:prstGeom prst="rect">
            <a:avLst/>
          </a:prstGeom>
        </p:spPr>
      </p:pic>
      <p:pic>
        <p:nvPicPr>
          <p:cNvPr id="1026" name="Picture 2" descr="Serveur sql - Icônes référencement et web gratuites">
            <a:extLst>
              <a:ext uri="{FF2B5EF4-FFF2-40B4-BE49-F238E27FC236}">
                <a16:creationId xmlns:a16="http://schemas.microsoft.com/office/drawing/2014/main" id="{5C5B2BCB-A2FA-B872-AAC7-CD9227231B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0571" y="4939964"/>
            <a:ext cx="1643398" cy="164339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descr="Une image contenant Graphique, cercle, obscurité, conception&#10;&#10;Description générée automatiquement">
            <a:extLst>
              <a:ext uri="{FF2B5EF4-FFF2-40B4-BE49-F238E27FC236}">
                <a16:creationId xmlns:a16="http://schemas.microsoft.com/office/drawing/2014/main" id="{BA2BB771-4A0E-4B29-C2B3-6D751AAF6FC2}"/>
              </a:ext>
            </a:extLst>
          </p:cNvPr>
          <p:cNvPicPr>
            <a:picLocks noChangeAspect="1"/>
          </p:cNvPicPr>
          <p:nvPr/>
        </p:nvPicPr>
        <p:blipFill>
          <a:blip r:embed="rId11"/>
          <a:stretch>
            <a:fillRect/>
          </a:stretch>
        </p:blipFill>
        <p:spPr>
          <a:xfrm>
            <a:off x="-654961" y="-514921"/>
            <a:ext cx="2904679" cy="2904679"/>
          </a:xfrm>
          <a:prstGeom prst="rect">
            <a:avLst/>
          </a:prstGeom>
        </p:spPr>
      </p:pic>
      <p:pic>
        <p:nvPicPr>
          <p:cNvPr id="10" name="Picture 11" descr="Using cross tools with Expo Web and Native - DEV Community">
            <a:extLst>
              <a:ext uri="{FF2B5EF4-FFF2-40B4-BE49-F238E27FC236}">
                <a16:creationId xmlns:a16="http://schemas.microsoft.com/office/drawing/2014/main" id="{7F3919B8-D6DA-1B26-5BEF-C4EDBD6E0621}"/>
              </a:ext>
            </a:extLst>
          </p:cNvPr>
          <p:cNvPicPr>
            <a:picLocks noChangeAspect="1"/>
          </p:cNvPicPr>
          <p:nvPr/>
        </p:nvPicPr>
        <p:blipFill rotWithShape="1">
          <a:blip r:embed="rId12"/>
          <a:srcRect l="14493" t="20324" r="61957" b="24051"/>
          <a:stretch/>
        </p:blipFill>
        <p:spPr>
          <a:xfrm>
            <a:off x="11148090" y="5154750"/>
            <a:ext cx="854997" cy="1153640"/>
          </a:xfrm>
          <a:prstGeom prst="rect">
            <a:avLst/>
          </a:prstGeom>
        </p:spPr>
      </p:pic>
      <p:sp>
        <p:nvSpPr>
          <p:cNvPr id="15" name="Espace réservé du contenu 1">
            <a:extLst>
              <a:ext uri="{FF2B5EF4-FFF2-40B4-BE49-F238E27FC236}">
                <a16:creationId xmlns:a16="http://schemas.microsoft.com/office/drawing/2014/main" id="{45D74515-D823-29C5-C40C-03A7DD843795}"/>
              </a:ext>
            </a:extLst>
          </p:cNvPr>
          <p:cNvSpPr txBox="1">
            <a:spLocks/>
          </p:cNvSpPr>
          <p:nvPr/>
        </p:nvSpPr>
        <p:spPr>
          <a:xfrm>
            <a:off x="7751332" y="2478300"/>
            <a:ext cx="4708734" cy="3429000"/>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45720" indent="0">
              <a:buNone/>
            </a:pPr>
            <a:endParaRPr lang="fr-FR"/>
          </a:p>
          <a:p>
            <a:pPr marL="388620" indent="-342900">
              <a:buClr>
                <a:srgbClr val="1F4E79"/>
              </a:buClr>
              <a:buFont typeface="Wingdings" pitchFamily="34" charset="0"/>
              <a:buChar char="Ø"/>
            </a:pPr>
            <a:r>
              <a:rPr lang="fr-FR"/>
              <a:t>POSTMAN, </a:t>
            </a:r>
          </a:p>
          <a:p>
            <a:pPr marL="388620" indent="-342900">
              <a:buClr>
                <a:srgbClr val="1F4E79"/>
              </a:buClr>
              <a:buFont typeface="Wingdings" pitchFamily="34" charset="0"/>
              <a:buChar char="Ø"/>
            </a:pPr>
            <a:r>
              <a:rPr lang="fr-FR"/>
              <a:t>GITHUB, </a:t>
            </a:r>
          </a:p>
          <a:p>
            <a:pPr marL="388620" indent="-342900">
              <a:buClr>
                <a:srgbClr val="1F4E79"/>
              </a:buClr>
              <a:buFont typeface="Wingdings" pitchFamily="34" charset="0"/>
              <a:buChar char="Ø"/>
            </a:pPr>
            <a:r>
              <a:rPr lang="fr-FR"/>
              <a:t>VS Code,</a:t>
            </a:r>
          </a:p>
          <a:p>
            <a:pPr marL="388620" indent="-342900">
              <a:buClr>
                <a:srgbClr val="1F4E79"/>
              </a:buClr>
              <a:buFont typeface="Wingdings" pitchFamily="34" charset="0"/>
              <a:buChar char="Ø"/>
            </a:pPr>
            <a:r>
              <a:rPr lang="fr-FR"/>
              <a:t>Expo...</a:t>
            </a:r>
          </a:p>
        </p:txBody>
      </p:sp>
    </p:spTree>
    <p:extLst>
      <p:ext uri="{BB962C8B-B14F-4D97-AF65-F5344CB8AC3E}">
        <p14:creationId xmlns:p14="http://schemas.microsoft.com/office/powerpoint/2010/main" val="88309125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rtlCol="0"/>
          <a:lstStyle/>
          <a:p>
            <a:pPr rtl="0"/>
            <a:r>
              <a:rPr lang="fr-FR">
                <a:solidFill>
                  <a:srgbClr val="FF5050"/>
                </a:solidFill>
              </a:rPr>
              <a:t>III.	Technologie mis en place</a:t>
            </a:r>
          </a:p>
        </p:txBody>
      </p:sp>
      <p:pic>
        <p:nvPicPr>
          <p:cNvPr id="20" name="Graphique 19">
            <a:extLst>
              <a:ext uri="{FF2B5EF4-FFF2-40B4-BE49-F238E27FC236}">
                <a16:creationId xmlns:a16="http://schemas.microsoft.com/office/drawing/2014/main" id="{16886D2A-9D7B-E241-A10E-E05F257CE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96" y="2687576"/>
            <a:ext cx="2153063" cy="2143574"/>
          </a:xfrm>
          <a:prstGeom prst="rect">
            <a:avLst/>
          </a:prstGeom>
        </p:spPr>
      </p:pic>
      <p:sp>
        <p:nvSpPr>
          <p:cNvPr id="21" name="Espace réservé du texte 2">
            <a:extLst>
              <a:ext uri="{FF2B5EF4-FFF2-40B4-BE49-F238E27FC236}">
                <a16:creationId xmlns:a16="http://schemas.microsoft.com/office/drawing/2014/main" id="{D330667A-A340-DEDF-14ED-DE8646661D79}"/>
              </a:ext>
            </a:extLst>
          </p:cNvPr>
          <p:cNvSpPr txBox="1">
            <a:spLocks/>
          </p:cNvSpPr>
          <p:nvPr/>
        </p:nvSpPr>
        <p:spPr>
          <a:xfrm>
            <a:off x="6183063" y="2685924"/>
            <a:ext cx="4191037" cy="4343400"/>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endParaRPr lang="fr-FR"/>
          </a:p>
        </p:txBody>
      </p:sp>
      <p:sp>
        <p:nvSpPr>
          <p:cNvPr id="24" name="Espace réservé du texte 2">
            <a:extLst>
              <a:ext uri="{FF2B5EF4-FFF2-40B4-BE49-F238E27FC236}">
                <a16:creationId xmlns:a16="http://schemas.microsoft.com/office/drawing/2014/main" id="{3F136525-D2EE-B707-7D47-7DE84048137A}"/>
              </a:ext>
            </a:extLst>
          </p:cNvPr>
          <p:cNvSpPr txBox="1">
            <a:spLocks/>
          </p:cNvSpPr>
          <p:nvPr/>
        </p:nvSpPr>
        <p:spPr>
          <a:xfrm>
            <a:off x="3171906" y="2945739"/>
            <a:ext cx="8086428" cy="4343400"/>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388620" indent="-342900">
              <a:buClr>
                <a:srgbClr val="1F4E79"/>
              </a:buClr>
              <a:buFont typeface="Wingdings" pitchFamily="34" charset="0"/>
              <a:buChar char="Ø"/>
            </a:pPr>
            <a:r>
              <a:rPr lang="fr-FR" dirty="0">
                <a:ea typeface="+mn-lt"/>
                <a:cs typeface="+mn-lt"/>
              </a:rPr>
              <a:t>Collaboration</a:t>
            </a:r>
          </a:p>
          <a:p>
            <a:pPr marL="388620" indent="-342900">
              <a:buFont typeface="Wingdings" pitchFamily="34" charset="0"/>
              <a:buChar char="Ø"/>
            </a:pPr>
            <a:r>
              <a:rPr lang="fr-FR" dirty="0">
                <a:ea typeface="+mn-lt"/>
                <a:cs typeface="+mn-lt"/>
              </a:rPr>
              <a:t>Contrôle de version</a:t>
            </a:r>
            <a:endParaRPr lang="en-US" dirty="0">
              <a:ea typeface="+mn-lt"/>
              <a:cs typeface="+mn-lt"/>
            </a:endParaRPr>
          </a:p>
          <a:p>
            <a:pPr marL="388620" indent="-342900">
              <a:buClr>
                <a:srgbClr val="1F4E79"/>
              </a:buClr>
              <a:buFont typeface="Wingdings" pitchFamily="34" charset="0"/>
              <a:buChar char="Ø"/>
            </a:pPr>
            <a:r>
              <a:rPr lang="fr-FR" dirty="0">
                <a:ea typeface="+mn-lt"/>
                <a:cs typeface="+mn-lt"/>
              </a:rPr>
              <a:t>Gestion de projet</a:t>
            </a:r>
          </a:p>
          <a:p>
            <a:pPr marL="388620" indent="-342900">
              <a:buClr>
                <a:srgbClr val="1F4E79"/>
              </a:buClr>
              <a:buFont typeface="Wingdings" pitchFamily="34" charset="0"/>
              <a:buChar char="Ø"/>
            </a:pPr>
            <a:r>
              <a:rPr lang="fr-FR" dirty="0">
                <a:ea typeface="+mn-lt"/>
                <a:cs typeface="+mn-lt"/>
              </a:rPr>
              <a:t>Historique des commits</a:t>
            </a:r>
          </a:p>
          <a:p>
            <a:pPr marL="388620" indent="-342900">
              <a:buClr>
                <a:srgbClr val="1F4E79"/>
              </a:buClr>
              <a:buFont typeface="Wingdings" pitchFamily="34" charset="0"/>
              <a:buChar char="Ø"/>
            </a:pPr>
            <a:r>
              <a:rPr lang="fr-FR" dirty="0">
                <a:ea typeface="+mn-lt"/>
                <a:cs typeface="+mn-lt"/>
              </a:rPr>
              <a:t>Gestion des branches</a:t>
            </a:r>
            <a:endParaRPr lang="fr-FR" dirty="0"/>
          </a:p>
          <a:p>
            <a:pPr marL="388620" indent="-342900">
              <a:buClr>
                <a:srgbClr val="1F4E79"/>
              </a:buClr>
              <a:buFont typeface="Wingdings" pitchFamily="34" charset="0"/>
              <a:buChar char="Ø"/>
            </a:pPr>
            <a:endParaRPr lang="fr-FR" dirty="0"/>
          </a:p>
        </p:txBody>
      </p:sp>
      <p:pic>
        <p:nvPicPr>
          <p:cNvPr id="11" name="Image 10" descr="Une image contenant Graphique, cercle, obscurité, conception&#10;&#10;Description générée automatiquement">
            <a:extLst>
              <a:ext uri="{FF2B5EF4-FFF2-40B4-BE49-F238E27FC236}">
                <a16:creationId xmlns:a16="http://schemas.microsoft.com/office/drawing/2014/main" id="{BA2BB771-4A0E-4B29-C2B3-6D751AAF6FC2}"/>
              </a:ext>
            </a:extLst>
          </p:cNvPr>
          <p:cNvPicPr>
            <a:picLocks noChangeAspect="1"/>
          </p:cNvPicPr>
          <p:nvPr/>
        </p:nvPicPr>
        <p:blipFill>
          <a:blip r:embed="rId5"/>
          <a:stretch>
            <a:fillRect/>
          </a:stretch>
        </p:blipFill>
        <p:spPr>
          <a:xfrm>
            <a:off x="-654961" y="-514921"/>
            <a:ext cx="2904679" cy="2904679"/>
          </a:xfrm>
          <a:prstGeom prst="rect">
            <a:avLst/>
          </a:prstGeom>
        </p:spPr>
      </p:pic>
      <p:pic>
        <p:nvPicPr>
          <p:cNvPr id="2" name="Picture 2" descr="git merge | Atlassian Git Tutorial">
            <a:extLst>
              <a:ext uri="{FF2B5EF4-FFF2-40B4-BE49-F238E27FC236}">
                <a16:creationId xmlns:a16="http://schemas.microsoft.com/office/drawing/2014/main" id="{BCF1B761-822E-E304-3FE4-AA856D005A16}"/>
              </a:ext>
            </a:extLst>
          </p:cNvPr>
          <p:cNvPicPr>
            <a:picLocks noChangeAspect="1"/>
          </p:cNvPicPr>
          <p:nvPr/>
        </p:nvPicPr>
        <p:blipFill>
          <a:blip r:embed="rId6"/>
          <a:stretch>
            <a:fillRect/>
          </a:stretch>
        </p:blipFill>
        <p:spPr>
          <a:xfrm>
            <a:off x="7166027" y="2689176"/>
            <a:ext cx="4759533" cy="2724079"/>
          </a:xfrm>
          <a:prstGeom prst="rect">
            <a:avLst/>
          </a:prstGeom>
        </p:spPr>
      </p:pic>
    </p:spTree>
    <p:extLst>
      <p:ext uri="{BB962C8B-B14F-4D97-AF65-F5344CB8AC3E}">
        <p14:creationId xmlns:p14="http://schemas.microsoft.com/office/powerpoint/2010/main" val="299411071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rtlCol="0"/>
          <a:lstStyle/>
          <a:p>
            <a:pPr rtl="0"/>
            <a:r>
              <a:rPr lang="fr-FR">
                <a:solidFill>
                  <a:srgbClr val="FF5050"/>
                </a:solidFill>
              </a:rPr>
              <a:t>III.	Technologie mis en place</a:t>
            </a:r>
          </a:p>
        </p:txBody>
      </p:sp>
      <p:sp>
        <p:nvSpPr>
          <p:cNvPr id="21" name="Espace réservé du texte 2">
            <a:extLst>
              <a:ext uri="{FF2B5EF4-FFF2-40B4-BE49-F238E27FC236}">
                <a16:creationId xmlns:a16="http://schemas.microsoft.com/office/drawing/2014/main" id="{D330667A-A340-DEDF-14ED-DE8646661D79}"/>
              </a:ext>
            </a:extLst>
          </p:cNvPr>
          <p:cNvSpPr txBox="1">
            <a:spLocks/>
          </p:cNvSpPr>
          <p:nvPr/>
        </p:nvSpPr>
        <p:spPr>
          <a:xfrm>
            <a:off x="6183063" y="2685924"/>
            <a:ext cx="4191037" cy="4343400"/>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endParaRPr lang="fr-FR"/>
          </a:p>
        </p:txBody>
      </p:sp>
      <p:sp>
        <p:nvSpPr>
          <p:cNvPr id="24" name="Espace réservé du texte 2">
            <a:extLst>
              <a:ext uri="{FF2B5EF4-FFF2-40B4-BE49-F238E27FC236}">
                <a16:creationId xmlns:a16="http://schemas.microsoft.com/office/drawing/2014/main" id="{3F136525-D2EE-B707-7D47-7DE84048137A}"/>
              </a:ext>
            </a:extLst>
          </p:cNvPr>
          <p:cNvSpPr txBox="1">
            <a:spLocks/>
          </p:cNvSpPr>
          <p:nvPr/>
        </p:nvSpPr>
        <p:spPr>
          <a:xfrm>
            <a:off x="4280269" y="2478876"/>
            <a:ext cx="7460227" cy="4343400"/>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388620" indent="-342900">
              <a:buClr>
                <a:srgbClr val="1F4E79"/>
              </a:buClr>
              <a:buFont typeface="Wingdings,Sans-Serif" pitchFamily="34" charset="0"/>
              <a:buChar char="Ø"/>
            </a:pPr>
            <a:r>
              <a:rPr lang="fr-FR">
                <a:latin typeface="Arial"/>
                <a:cs typeface="Arial"/>
              </a:rPr>
              <a:t>Gestion des dépendances</a:t>
            </a:r>
            <a:endParaRPr lang="en-US">
              <a:latin typeface="Arial"/>
              <a:cs typeface="Arial"/>
            </a:endParaRPr>
          </a:p>
          <a:p>
            <a:pPr marL="388620" indent="-342900">
              <a:buClr>
                <a:srgbClr val="1F4E79"/>
              </a:buClr>
              <a:buFont typeface="Wingdings,Sans-Serif" pitchFamily="34" charset="0"/>
              <a:buChar char="Ø"/>
            </a:pPr>
            <a:r>
              <a:rPr lang="fr-FR">
                <a:latin typeface="Arial"/>
                <a:cs typeface="Arial"/>
              </a:rPr>
              <a:t>Facilité d'utilisation</a:t>
            </a:r>
          </a:p>
          <a:p>
            <a:pPr marL="388620" indent="-342900">
              <a:buClr>
                <a:srgbClr val="1F4E79"/>
              </a:buClr>
              <a:buFont typeface="Wingdings,Sans-Serif" pitchFamily="34" charset="0"/>
              <a:buChar char="Ø"/>
            </a:pPr>
            <a:r>
              <a:rPr lang="fr-FR">
                <a:latin typeface="Arial"/>
                <a:cs typeface="Arial"/>
              </a:rPr>
              <a:t>Versioning</a:t>
            </a:r>
          </a:p>
          <a:p>
            <a:pPr marL="388620" indent="-342900">
              <a:buClr>
                <a:srgbClr val="1F4E79"/>
              </a:buClr>
              <a:buFont typeface="Wingdings,Sans-Serif" pitchFamily="34" charset="0"/>
              <a:buChar char="Ø"/>
            </a:pPr>
            <a:r>
              <a:rPr lang="fr-FR">
                <a:latin typeface="Arial"/>
                <a:cs typeface="Arial"/>
              </a:rPr>
              <a:t>Communauté active</a:t>
            </a:r>
          </a:p>
          <a:p>
            <a:pPr marL="388620" indent="-342900">
              <a:buClr>
                <a:srgbClr val="1F4E79"/>
              </a:buClr>
              <a:buFont typeface="Wingdings,Sans-Serif" pitchFamily="34" charset="0"/>
              <a:buChar char="Ø"/>
            </a:pPr>
            <a:endParaRPr lang="fr-FR">
              <a:latin typeface="Arial"/>
              <a:cs typeface="Arial"/>
            </a:endParaRPr>
          </a:p>
          <a:p>
            <a:pPr>
              <a:buClr>
                <a:srgbClr val="1F4E79"/>
              </a:buClr>
              <a:buFont typeface="Wingdings" pitchFamily="34" charset="0"/>
              <a:buChar char="Ø"/>
            </a:pPr>
            <a:endParaRPr lang="fr-FR" b="1"/>
          </a:p>
        </p:txBody>
      </p:sp>
      <p:pic>
        <p:nvPicPr>
          <p:cNvPr id="11" name="Image 10" descr="Une image contenant Graphique, cercle, obscurité, conception&#10;&#10;Description générée automatiquement">
            <a:extLst>
              <a:ext uri="{FF2B5EF4-FFF2-40B4-BE49-F238E27FC236}">
                <a16:creationId xmlns:a16="http://schemas.microsoft.com/office/drawing/2014/main" id="{BA2BB771-4A0E-4B29-C2B3-6D751AAF6FC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 name="Picture 2" descr="File:Npm-logo.svg - Wikimedia Commons">
            <a:extLst>
              <a:ext uri="{FF2B5EF4-FFF2-40B4-BE49-F238E27FC236}">
                <a16:creationId xmlns:a16="http://schemas.microsoft.com/office/drawing/2014/main" id="{52852E38-3B53-223E-23F7-EA7091A28184}"/>
              </a:ext>
            </a:extLst>
          </p:cNvPr>
          <p:cNvPicPr>
            <a:picLocks noChangeAspect="1"/>
          </p:cNvPicPr>
          <p:nvPr/>
        </p:nvPicPr>
        <p:blipFill>
          <a:blip r:embed="rId4"/>
          <a:stretch>
            <a:fillRect/>
          </a:stretch>
        </p:blipFill>
        <p:spPr>
          <a:xfrm>
            <a:off x="800255" y="2856211"/>
            <a:ext cx="2670540" cy="1039550"/>
          </a:xfrm>
          <a:prstGeom prst="rect">
            <a:avLst/>
          </a:prstGeom>
        </p:spPr>
      </p:pic>
    </p:spTree>
    <p:extLst>
      <p:ext uri="{BB962C8B-B14F-4D97-AF65-F5344CB8AC3E}">
        <p14:creationId xmlns:p14="http://schemas.microsoft.com/office/powerpoint/2010/main" val="370167150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r>
              <a:rPr lang="fr-FR">
                <a:solidFill>
                  <a:srgbClr val="FF5050"/>
                </a:solidFill>
              </a:rPr>
              <a:t>   ENGLISH PRESENTATION</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sp>
        <p:nvSpPr>
          <p:cNvPr id="2" name="ZoneTexte 1">
            <a:extLst>
              <a:ext uri="{FF2B5EF4-FFF2-40B4-BE49-F238E27FC236}">
                <a16:creationId xmlns:a16="http://schemas.microsoft.com/office/drawing/2014/main" id="{E91E3023-0629-E088-07F9-908FFC0EBC5E}"/>
              </a:ext>
            </a:extLst>
          </p:cNvPr>
          <p:cNvSpPr txBox="1"/>
          <p:nvPr/>
        </p:nvSpPr>
        <p:spPr>
          <a:xfrm>
            <a:off x="251607" y="2389758"/>
            <a:ext cx="4896544" cy="424732"/>
          </a:xfrm>
          <a:prstGeom prst="rect">
            <a:avLst/>
          </a:prstGeom>
          <a:noFill/>
          <a:ln>
            <a:solidFill>
              <a:schemeClr val="bg2"/>
            </a:solidFill>
          </a:ln>
        </p:spPr>
        <p:txBody>
          <a:bodyPr wrap="square" lIns="91440" tIns="45720" rIns="91440" bIns="45720" rtlCol="0" anchor="t">
            <a:spAutoFit/>
          </a:bodyPr>
          <a:lstStyle/>
          <a:p>
            <a:pPr marL="342900" indent="-342900">
              <a:lnSpc>
                <a:spcPct val="90000"/>
              </a:lnSpc>
              <a:buFont typeface="Wingdings" panose="05000000000000000000" pitchFamily="2" charset="2"/>
              <a:buChar char="v"/>
            </a:pPr>
            <a:r>
              <a:rPr lang="fr-FR" sz="2400">
                <a:solidFill>
                  <a:srgbClr val="5E17EB"/>
                </a:solidFill>
              </a:rPr>
              <a:t>Mobile app</a:t>
            </a:r>
          </a:p>
        </p:txBody>
      </p:sp>
      <p:pic>
        <p:nvPicPr>
          <p:cNvPr id="3076" name="Picture 4" descr="Time management - Free time and date icons">
            <a:extLst>
              <a:ext uri="{FF2B5EF4-FFF2-40B4-BE49-F238E27FC236}">
                <a16:creationId xmlns:a16="http://schemas.microsoft.com/office/drawing/2014/main" id="{BB5B8F2C-18A8-9F7D-83FE-224953928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4022" y="4641091"/>
            <a:ext cx="2294384" cy="229438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DC53542-7AF8-B4B1-A836-E5A2D3331628}"/>
              </a:ext>
            </a:extLst>
          </p:cNvPr>
          <p:cNvSpPr txBox="1"/>
          <p:nvPr/>
        </p:nvSpPr>
        <p:spPr>
          <a:xfrm>
            <a:off x="6886500" y="2309691"/>
            <a:ext cx="4896544" cy="424732"/>
          </a:xfrm>
          <a:prstGeom prst="rect">
            <a:avLst/>
          </a:prstGeom>
          <a:noFill/>
          <a:ln>
            <a:solidFill>
              <a:schemeClr val="bg2"/>
            </a:solidFill>
          </a:ln>
        </p:spPr>
        <p:txBody>
          <a:bodyPr wrap="square" lIns="91440" tIns="45720" rIns="91440" bIns="45720" rtlCol="0" anchor="t">
            <a:spAutoFit/>
          </a:bodyPr>
          <a:lstStyle/>
          <a:p>
            <a:pPr marL="342900" indent="-342900">
              <a:lnSpc>
                <a:spcPct val="90000"/>
              </a:lnSpc>
              <a:buFont typeface="Wingdings" panose="05000000000000000000" pitchFamily="2" charset="2"/>
              <a:buChar char="v"/>
            </a:pPr>
            <a:r>
              <a:rPr lang="fr-FR" sz="2400">
                <a:solidFill>
                  <a:srgbClr val="5E17EB"/>
                </a:solidFill>
              </a:rPr>
              <a:t>Technologie</a:t>
            </a:r>
          </a:p>
        </p:txBody>
      </p:sp>
      <p:pic>
        <p:nvPicPr>
          <p:cNvPr id="7" name="Image 6" descr="Une image contenant Graphique, cercle, obscurité, conception&#10;&#10;Description générée automatiquement">
            <a:extLst>
              <a:ext uri="{FF2B5EF4-FFF2-40B4-BE49-F238E27FC236}">
                <a16:creationId xmlns:a16="http://schemas.microsoft.com/office/drawing/2014/main" id="{5062DEEB-FA01-11F5-7F89-A9F65807EAA4}"/>
              </a:ext>
            </a:extLst>
          </p:cNvPr>
          <p:cNvPicPr>
            <a:picLocks noChangeAspect="1"/>
          </p:cNvPicPr>
          <p:nvPr/>
        </p:nvPicPr>
        <p:blipFill>
          <a:blip r:embed="rId3"/>
          <a:stretch>
            <a:fillRect/>
          </a:stretch>
        </p:blipFill>
        <p:spPr>
          <a:xfrm>
            <a:off x="2947827" y="2365495"/>
            <a:ext cx="4626827" cy="4626827"/>
          </a:xfrm>
          <a:prstGeom prst="rect">
            <a:avLst/>
          </a:prstGeom>
        </p:spPr>
      </p:pic>
      <p:sp>
        <p:nvSpPr>
          <p:cNvPr id="8" name="ZoneTexte 7">
            <a:extLst>
              <a:ext uri="{FF2B5EF4-FFF2-40B4-BE49-F238E27FC236}">
                <a16:creationId xmlns:a16="http://schemas.microsoft.com/office/drawing/2014/main" id="{BFEF9054-7DCB-2328-3959-F2CA03A4F77F}"/>
              </a:ext>
            </a:extLst>
          </p:cNvPr>
          <p:cNvSpPr txBox="1"/>
          <p:nvPr/>
        </p:nvSpPr>
        <p:spPr>
          <a:xfrm>
            <a:off x="251607" y="6158988"/>
            <a:ext cx="10019269" cy="424732"/>
          </a:xfrm>
          <a:prstGeom prst="rect">
            <a:avLst/>
          </a:prstGeom>
          <a:noFill/>
          <a:ln>
            <a:noFill/>
          </a:ln>
        </p:spPr>
        <p:txBody>
          <a:bodyPr wrap="square" rtlCol="0">
            <a:spAutoFit/>
          </a:bodyPr>
          <a:lstStyle/>
          <a:p>
            <a:pPr>
              <a:lnSpc>
                <a:spcPct val="90000"/>
              </a:lnSpc>
            </a:pPr>
            <a:r>
              <a:rPr lang="fr-FR" sz="2400"/>
              <a:t>This application </a:t>
            </a:r>
            <a:r>
              <a:rPr lang="fr-FR" sz="2400" err="1"/>
              <a:t>is</a:t>
            </a:r>
            <a:r>
              <a:rPr lang="fr-FR" sz="2400"/>
              <a:t> </a:t>
            </a:r>
            <a:r>
              <a:rPr lang="fr-FR" sz="2400" err="1"/>
              <a:t>delivred</a:t>
            </a:r>
            <a:r>
              <a:rPr lang="fr-FR" sz="2400"/>
              <a:t> by Salim, </a:t>
            </a:r>
            <a:r>
              <a:rPr lang="fr-FR" sz="2400" err="1"/>
              <a:t>Tchéssy</a:t>
            </a:r>
            <a:r>
              <a:rPr lang="fr-FR" sz="2400"/>
              <a:t>, Ismail and me</a:t>
            </a:r>
          </a:p>
        </p:txBody>
      </p:sp>
      <p:sp>
        <p:nvSpPr>
          <p:cNvPr id="10" name="ZoneTexte 9">
            <a:extLst>
              <a:ext uri="{FF2B5EF4-FFF2-40B4-BE49-F238E27FC236}">
                <a16:creationId xmlns:a16="http://schemas.microsoft.com/office/drawing/2014/main" id="{09C1B9C7-10C1-4E4E-AD9A-F7BABDBE9AF1}"/>
              </a:ext>
            </a:extLst>
          </p:cNvPr>
          <p:cNvSpPr txBox="1"/>
          <p:nvPr/>
        </p:nvSpPr>
        <p:spPr>
          <a:xfrm>
            <a:off x="528750" y="2979708"/>
            <a:ext cx="4053493" cy="707886"/>
          </a:xfrm>
          <a:prstGeom prst="rect">
            <a:avLst/>
          </a:prstGeom>
          <a:noFill/>
          <a:ln>
            <a:noFill/>
          </a:ln>
        </p:spPr>
        <p:txBody>
          <a:bodyPr wrap="square">
            <a:spAutoFit/>
          </a:bodyPr>
          <a:lstStyle/>
          <a:p>
            <a:br>
              <a:rPr lang="en-US" sz="2000"/>
            </a:br>
            <a:r>
              <a:rPr lang="en-US" sz="2000" b="0" i="0">
                <a:effectLst/>
                <a:latin typeface="Söhne"/>
              </a:rPr>
              <a:t>Create a social network for company</a:t>
            </a:r>
            <a:endParaRPr lang="fr-FR" sz="2000"/>
          </a:p>
        </p:txBody>
      </p:sp>
      <p:sp>
        <p:nvSpPr>
          <p:cNvPr id="11" name="ZoneTexte 10">
            <a:extLst>
              <a:ext uri="{FF2B5EF4-FFF2-40B4-BE49-F238E27FC236}">
                <a16:creationId xmlns:a16="http://schemas.microsoft.com/office/drawing/2014/main" id="{0357E50D-2477-D218-EDA3-C18F29FDE2BC}"/>
              </a:ext>
            </a:extLst>
          </p:cNvPr>
          <p:cNvSpPr txBox="1"/>
          <p:nvPr/>
        </p:nvSpPr>
        <p:spPr>
          <a:xfrm>
            <a:off x="525959" y="4317925"/>
            <a:ext cx="3659050" cy="707886"/>
          </a:xfrm>
          <a:prstGeom prst="rect">
            <a:avLst/>
          </a:prstGeom>
          <a:noFill/>
          <a:ln>
            <a:noFill/>
          </a:ln>
        </p:spPr>
        <p:txBody>
          <a:bodyPr wrap="square">
            <a:spAutoFit/>
          </a:bodyPr>
          <a:lstStyle/>
          <a:p>
            <a:br>
              <a:rPr lang="en-US" sz="2000"/>
            </a:br>
            <a:r>
              <a:rPr lang="en-US" sz="2000" b="0" i="0">
                <a:effectLst/>
                <a:latin typeface="Söhne"/>
              </a:rPr>
              <a:t>Improve employee reaction</a:t>
            </a:r>
            <a:endParaRPr lang="fr-FR" sz="2000"/>
          </a:p>
        </p:txBody>
      </p:sp>
      <p:sp>
        <p:nvSpPr>
          <p:cNvPr id="12" name="ZoneTexte 11">
            <a:extLst>
              <a:ext uri="{FF2B5EF4-FFF2-40B4-BE49-F238E27FC236}">
                <a16:creationId xmlns:a16="http://schemas.microsoft.com/office/drawing/2014/main" id="{5AF5F829-54EA-EB45-BBE4-0C8C0CCF1C93}"/>
              </a:ext>
            </a:extLst>
          </p:cNvPr>
          <p:cNvSpPr txBox="1"/>
          <p:nvPr/>
        </p:nvSpPr>
        <p:spPr>
          <a:xfrm>
            <a:off x="570685" y="3604048"/>
            <a:ext cx="3659050" cy="707886"/>
          </a:xfrm>
          <a:prstGeom prst="rect">
            <a:avLst/>
          </a:prstGeom>
          <a:noFill/>
          <a:ln>
            <a:noFill/>
          </a:ln>
        </p:spPr>
        <p:txBody>
          <a:bodyPr wrap="square">
            <a:spAutoFit/>
          </a:bodyPr>
          <a:lstStyle/>
          <a:p>
            <a:br>
              <a:rPr lang="en-US" sz="2000"/>
            </a:br>
            <a:r>
              <a:rPr lang="en-US" sz="2000">
                <a:latin typeface="Söhne"/>
              </a:rPr>
              <a:t>Fast and efficient interaction </a:t>
            </a:r>
            <a:endParaRPr lang="fr-FR" sz="2000"/>
          </a:p>
        </p:txBody>
      </p:sp>
      <p:sp>
        <p:nvSpPr>
          <p:cNvPr id="13" name="ZoneTexte 12">
            <a:extLst>
              <a:ext uri="{FF2B5EF4-FFF2-40B4-BE49-F238E27FC236}">
                <a16:creationId xmlns:a16="http://schemas.microsoft.com/office/drawing/2014/main" id="{DB4EEC7F-92AC-5B8C-DCCB-8446F10189A6}"/>
              </a:ext>
            </a:extLst>
          </p:cNvPr>
          <p:cNvSpPr txBox="1"/>
          <p:nvPr/>
        </p:nvSpPr>
        <p:spPr>
          <a:xfrm>
            <a:off x="6878089" y="2979708"/>
            <a:ext cx="3659050" cy="707886"/>
          </a:xfrm>
          <a:prstGeom prst="rect">
            <a:avLst/>
          </a:prstGeom>
          <a:noFill/>
          <a:ln>
            <a:noFill/>
          </a:ln>
        </p:spPr>
        <p:txBody>
          <a:bodyPr wrap="square">
            <a:spAutoFit/>
          </a:bodyPr>
          <a:lstStyle/>
          <a:p>
            <a:br>
              <a:rPr lang="en-US" sz="2000"/>
            </a:br>
            <a:r>
              <a:rPr lang="en-US" sz="2000">
                <a:latin typeface="Söhne"/>
              </a:rPr>
              <a:t>Node Js with </a:t>
            </a:r>
            <a:r>
              <a:rPr lang="en-US" sz="2000" err="1">
                <a:latin typeface="Söhne"/>
              </a:rPr>
              <a:t>Sequelize</a:t>
            </a:r>
            <a:endParaRPr lang="fr-FR" sz="2000"/>
          </a:p>
        </p:txBody>
      </p:sp>
      <p:sp>
        <p:nvSpPr>
          <p:cNvPr id="14" name="ZoneTexte 13">
            <a:extLst>
              <a:ext uri="{FF2B5EF4-FFF2-40B4-BE49-F238E27FC236}">
                <a16:creationId xmlns:a16="http://schemas.microsoft.com/office/drawing/2014/main" id="{77649C49-A9AE-A81E-8044-3E27B152C111}"/>
              </a:ext>
            </a:extLst>
          </p:cNvPr>
          <p:cNvSpPr txBox="1"/>
          <p:nvPr/>
        </p:nvSpPr>
        <p:spPr>
          <a:xfrm>
            <a:off x="6918266" y="3604047"/>
            <a:ext cx="3659050" cy="707886"/>
          </a:xfrm>
          <a:prstGeom prst="rect">
            <a:avLst/>
          </a:prstGeom>
          <a:noFill/>
          <a:ln>
            <a:noFill/>
          </a:ln>
        </p:spPr>
        <p:txBody>
          <a:bodyPr wrap="square">
            <a:spAutoFit/>
          </a:bodyPr>
          <a:lstStyle/>
          <a:p>
            <a:br>
              <a:rPr lang="en-US" sz="2000"/>
            </a:br>
            <a:r>
              <a:rPr lang="en-US" sz="2000" b="0" i="0">
                <a:effectLst/>
                <a:latin typeface="Söhne"/>
              </a:rPr>
              <a:t>React Native</a:t>
            </a:r>
            <a:endParaRPr lang="fr-FR" sz="2000"/>
          </a:p>
        </p:txBody>
      </p:sp>
      <p:sp>
        <p:nvSpPr>
          <p:cNvPr id="15" name="ZoneTexte 14">
            <a:extLst>
              <a:ext uri="{FF2B5EF4-FFF2-40B4-BE49-F238E27FC236}">
                <a16:creationId xmlns:a16="http://schemas.microsoft.com/office/drawing/2014/main" id="{4212CFD1-4F48-479B-F5D9-F2D0BD56FDDE}"/>
              </a:ext>
            </a:extLst>
          </p:cNvPr>
          <p:cNvSpPr txBox="1"/>
          <p:nvPr/>
        </p:nvSpPr>
        <p:spPr>
          <a:xfrm>
            <a:off x="6886500" y="4317925"/>
            <a:ext cx="3659050" cy="707886"/>
          </a:xfrm>
          <a:prstGeom prst="rect">
            <a:avLst/>
          </a:prstGeom>
          <a:noFill/>
          <a:ln>
            <a:noFill/>
          </a:ln>
        </p:spPr>
        <p:txBody>
          <a:bodyPr wrap="square">
            <a:spAutoFit/>
          </a:bodyPr>
          <a:lstStyle/>
          <a:p>
            <a:br>
              <a:rPr lang="en-US" sz="2000"/>
            </a:br>
            <a:r>
              <a:rPr lang="en-US" sz="2000" b="0" i="0" err="1">
                <a:effectLst/>
                <a:latin typeface="Söhne"/>
              </a:rPr>
              <a:t>Nuxt</a:t>
            </a:r>
            <a:r>
              <a:rPr lang="en-US" sz="2000">
                <a:latin typeface="Söhne"/>
              </a:rPr>
              <a:t> framework</a:t>
            </a:r>
            <a:endParaRPr lang="fr-FR" sz="2000"/>
          </a:p>
        </p:txBody>
      </p:sp>
    </p:spTree>
    <p:extLst>
      <p:ext uri="{BB962C8B-B14F-4D97-AF65-F5344CB8AC3E}">
        <p14:creationId xmlns:p14="http://schemas.microsoft.com/office/powerpoint/2010/main" val="385852861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991479"/>
            <a:ext cx="9753600" cy="940643"/>
          </a:xfrm>
        </p:spPr>
        <p:txBody>
          <a:bodyPr vert="horz" lIns="91440" tIns="45720" rIns="91440" bIns="45720" rtlCol="0" anchor="b">
            <a:normAutofit/>
          </a:bodyPr>
          <a:lstStyle/>
          <a:p>
            <a:r>
              <a:rPr lang="fr-FR" sz="4000">
                <a:solidFill>
                  <a:srgbClr val="FF5050"/>
                </a:solidFill>
              </a:rPr>
              <a:t>IV. Arborescence du projet</a:t>
            </a:r>
            <a:endParaRPr lang="en-US"/>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425228574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233279" y="0"/>
            <a:ext cx="9753600" cy="1325562"/>
          </a:xfrm>
        </p:spPr>
        <p:txBody>
          <a:bodyPr rtlCol="0"/>
          <a:lstStyle/>
          <a:p>
            <a:pPr rtl="0"/>
            <a:r>
              <a:rPr lang="fr-FR">
                <a:solidFill>
                  <a:srgbClr val="FF5050"/>
                </a:solidFill>
              </a:rPr>
              <a:t>IV.	arborescence du projet</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4FF10291-35CC-85CB-F715-62E7CCD71CEC}"/>
              </a:ext>
            </a:extLst>
          </p:cNvPr>
          <p:cNvPicPr>
            <a:picLocks noChangeAspect="1"/>
          </p:cNvPicPr>
          <p:nvPr/>
        </p:nvPicPr>
        <p:blipFill>
          <a:blip r:embed="rId3"/>
          <a:stretch>
            <a:fillRect/>
          </a:stretch>
        </p:blipFill>
        <p:spPr>
          <a:xfrm>
            <a:off x="-670396" y="-548187"/>
            <a:ext cx="2904679" cy="2904679"/>
          </a:xfrm>
          <a:prstGeom prst="rect">
            <a:avLst/>
          </a:prstGeom>
        </p:spPr>
      </p:pic>
      <p:pic>
        <p:nvPicPr>
          <p:cNvPr id="3" name="Image 2" descr="Une image contenant texte, capture d’écran, Police, conception&#10;&#10;Description générée automatiquement">
            <a:extLst>
              <a:ext uri="{FF2B5EF4-FFF2-40B4-BE49-F238E27FC236}">
                <a16:creationId xmlns:a16="http://schemas.microsoft.com/office/drawing/2014/main" id="{85B76E08-C250-9B2F-195D-9FC391C34A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6226" y="1145693"/>
            <a:ext cx="6784322" cy="5760050"/>
          </a:xfrm>
          <a:prstGeom prst="rect">
            <a:avLst/>
          </a:prstGeom>
          <a:noFill/>
          <a:ln>
            <a:noFill/>
          </a:ln>
        </p:spPr>
      </p:pic>
    </p:spTree>
    <p:extLst>
      <p:ext uri="{BB962C8B-B14F-4D97-AF65-F5344CB8AC3E}">
        <p14:creationId xmlns:p14="http://schemas.microsoft.com/office/powerpoint/2010/main" val="404019716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r>
              <a:rPr lang="fr-FR" dirty="0">
                <a:solidFill>
                  <a:srgbClr val="FF5050"/>
                </a:solidFill>
                <a:ea typeface="+mj-lt"/>
                <a:cs typeface="+mj-lt"/>
              </a:rPr>
              <a:t>IV. arborescence du projet</a:t>
            </a:r>
            <a:endParaRPr lang="en-US" dirty="0">
              <a:solidFill>
                <a:srgbClr val="FF5050"/>
              </a:solidFill>
              <a:ea typeface="+mj-lt"/>
              <a:cs typeface="+mj-lt"/>
            </a:endParaRP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 name="Image 1" descr="Une image contenant texte, diagramme, Post-it, ligne&#10;&#10;Description générée automatiquement">
            <a:extLst>
              <a:ext uri="{FF2B5EF4-FFF2-40B4-BE49-F238E27FC236}">
                <a16:creationId xmlns:a16="http://schemas.microsoft.com/office/drawing/2014/main" id="{9E654657-5086-7A70-F001-F8632FB521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0536" y="2217755"/>
            <a:ext cx="8403020" cy="39254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2958343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991479"/>
            <a:ext cx="9753600" cy="940643"/>
          </a:xfrm>
        </p:spPr>
        <p:txBody>
          <a:bodyPr vert="horz" lIns="91440" tIns="45720" rIns="91440" bIns="45720" rtlCol="0" anchor="b">
            <a:normAutofit/>
          </a:bodyPr>
          <a:lstStyle/>
          <a:p>
            <a:r>
              <a:rPr lang="fr-FR" sz="4000">
                <a:solidFill>
                  <a:srgbClr val="FF5050"/>
                </a:solidFill>
              </a:rPr>
              <a:t>v. Construction du frontend</a:t>
            </a:r>
            <a:endParaRPr lang="en-US"/>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25672855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sp>
        <p:nvSpPr>
          <p:cNvPr id="2" name="ZoneTexte 1">
            <a:extLst>
              <a:ext uri="{FF2B5EF4-FFF2-40B4-BE49-F238E27FC236}">
                <a16:creationId xmlns:a16="http://schemas.microsoft.com/office/drawing/2014/main" id="{B77A027D-51C6-A5D2-9170-41874B058E70}"/>
              </a:ext>
            </a:extLst>
          </p:cNvPr>
          <p:cNvSpPr txBox="1"/>
          <p:nvPr/>
        </p:nvSpPr>
        <p:spPr>
          <a:xfrm>
            <a:off x="2386000" y="2996952"/>
            <a:ext cx="7416824" cy="1837426"/>
          </a:xfrm>
          <a:prstGeom prst="rect">
            <a:avLst/>
          </a:prstGeom>
          <a:noFill/>
          <a:ln>
            <a:noFill/>
          </a:ln>
        </p:spPr>
        <p:txBody>
          <a:bodyPr wrap="square" lIns="91440" tIns="45720" rIns="91440" bIns="45720" rtlCol="0" anchor="t">
            <a:spAutoFit/>
          </a:bodyPr>
          <a:lstStyle/>
          <a:p>
            <a:pPr>
              <a:lnSpc>
                <a:spcPct val="90000"/>
              </a:lnSpc>
            </a:pPr>
            <a:r>
              <a:rPr lang="fr-FR" dirty="0"/>
              <a:t>Framework</a:t>
            </a:r>
            <a:r>
              <a:rPr lang="fr-FR" dirty="0">
                <a:solidFill>
                  <a:srgbClr val="00B0F0"/>
                </a:solidFill>
              </a:rPr>
              <a:t> </a:t>
            </a:r>
            <a:r>
              <a:rPr lang="fr-FR" b="1" err="1">
                <a:solidFill>
                  <a:srgbClr val="00B0F0"/>
                </a:solidFill>
              </a:rPr>
              <a:t>react</a:t>
            </a:r>
            <a:r>
              <a:rPr lang="fr-FR" b="1" dirty="0">
                <a:solidFill>
                  <a:srgbClr val="00B0F0"/>
                </a:solidFill>
              </a:rPr>
              <a:t>-native </a:t>
            </a:r>
            <a:endParaRPr lang="en-US"/>
          </a:p>
          <a:p>
            <a:pPr>
              <a:lnSpc>
                <a:spcPct val="90000"/>
              </a:lnSpc>
            </a:pPr>
            <a:endParaRPr lang="fr-FR" b="1" dirty="0">
              <a:solidFill>
                <a:srgbClr val="00B0F0"/>
              </a:solidFill>
            </a:endParaRPr>
          </a:p>
          <a:p>
            <a:pPr marL="342900" indent="-342900">
              <a:lnSpc>
                <a:spcPct val="90000"/>
              </a:lnSpc>
              <a:buFont typeface="Wingdings"/>
              <a:buChar char="Ø"/>
            </a:pPr>
            <a:r>
              <a:rPr lang="fr-FR" dirty="0">
                <a:solidFill>
                  <a:srgbClr val="212529"/>
                </a:solidFill>
                <a:latin typeface="Century Gothic"/>
              </a:rPr>
              <a:t>Performant</a:t>
            </a:r>
            <a:r>
              <a:rPr lang="fr-FR" b="0" i="0" dirty="0">
                <a:solidFill>
                  <a:srgbClr val="212529"/>
                </a:solidFill>
                <a:effectLst/>
                <a:latin typeface="Century Gothic"/>
              </a:rPr>
              <a:t> dans son exécution,</a:t>
            </a:r>
            <a:r>
              <a:rPr lang="fr-FR" dirty="0">
                <a:solidFill>
                  <a:srgbClr val="212529"/>
                </a:solidFill>
                <a:latin typeface="Century Gothic"/>
              </a:rPr>
              <a:t> </a:t>
            </a:r>
            <a:endParaRPr lang="fr-FR">
              <a:solidFill>
                <a:srgbClr val="000000"/>
              </a:solidFill>
              <a:latin typeface="Century Gothic"/>
            </a:endParaRPr>
          </a:p>
          <a:p>
            <a:pPr marL="342900" indent="-342900">
              <a:lnSpc>
                <a:spcPct val="90000"/>
              </a:lnSpc>
              <a:buFont typeface="Wingdings"/>
              <a:buChar char="Ø"/>
            </a:pPr>
            <a:r>
              <a:rPr lang="fr-FR" dirty="0">
                <a:solidFill>
                  <a:srgbClr val="212529"/>
                </a:solidFill>
                <a:latin typeface="Century Gothic"/>
              </a:rPr>
              <a:t>Il</a:t>
            </a:r>
            <a:r>
              <a:rPr lang="fr-FR" b="0" i="0" dirty="0">
                <a:solidFill>
                  <a:srgbClr val="212529"/>
                </a:solidFill>
                <a:effectLst/>
                <a:latin typeface="Century Gothic"/>
              </a:rPr>
              <a:t> est perçu comme rapide selon </a:t>
            </a:r>
            <a:r>
              <a:rPr lang="fr-FR" dirty="0">
                <a:solidFill>
                  <a:srgbClr val="212529"/>
                </a:solidFill>
                <a:latin typeface="Century Gothic"/>
              </a:rPr>
              <a:t>les </a:t>
            </a:r>
            <a:r>
              <a:rPr lang="fr-FR" b="0" i="0" dirty="0">
                <a:solidFill>
                  <a:srgbClr val="212529"/>
                </a:solidFill>
                <a:effectLst/>
                <a:latin typeface="Century Gothic"/>
              </a:rPr>
              <a:t>utilisateurs.</a:t>
            </a:r>
            <a:endParaRPr lang="fr-FR" dirty="0">
              <a:solidFill>
                <a:srgbClr val="212529"/>
              </a:solidFill>
              <a:latin typeface="Century Gothic"/>
            </a:endParaRPr>
          </a:p>
          <a:p>
            <a:pPr marL="342900" indent="-342900">
              <a:lnSpc>
                <a:spcPct val="90000"/>
              </a:lnSpc>
              <a:buFont typeface="Wingdings"/>
              <a:buChar char="Ø"/>
            </a:pPr>
            <a:r>
              <a:rPr lang="fr-FR" dirty="0">
                <a:solidFill>
                  <a:srgbClr val="212529"/>
                </a:solidFill>
                <a:latin typeface="Century Gothic"/>
              </a:rPr>
              <a:t>Syntaxe du code qui est simple</a:t>
            </a:r>
          </a:p>
          <a:p>
            <a:pPr marL="342900" indent="-342900">
              <a:lnSpc>
                <a:spcPct val="90000"/>
              </a:lnSpc>
              <a:buFont typeface="Wingdings"/>
              <a:buChar char="Ø"/>
            </a:pPr>
            <a:r>
              <a:rPr lang="fr-FR" dirty="0">
                <a:solidFill>
                  <a:srgbClr val="212529"/>
                </a:solidFill>
                <a:latin typeface="Century Gothic"/>
              </a:rPr>
              <a:t>Création de component</a:t>
            </a:r>
          </a:p>
          <a:p>
            <a:pPr marL="342900" indent="-342900">
              <a:lnSpc>
                <a:spcPct val="90000"/>
              </a:lnSpc>
              <a:buFont typeface="Wingdings"/>
              <a:buChar char="Ø"/>
            </a:pPr>
            <a:r>
              <a:rPr lang="fr-FR" dirty="0">
                <a:solidFill>
                  <a:srgbClr val="212529"/>
                </a:solidFill>
                <a:latin typeface="Century Gothic"/>
              </a:rPr>
              <a:t>Cross-plateforme Android et IOS</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AF6D5F9C-BDB7-1FD9-F5E4-5C729C817374}"/>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4" name="Image 3" descr="Une image contenant Graphique, cercle, art, symbole&#10;&#10;Description générée automatiquement">
            <a:extLst>
              <a:ext uri="{FF2B5EF4-FFF2-40B4-BE49-F238E27FC236}">
                <a16:creationId xmlns:a16="http://schemas.microsoft.com/office/drawing/2014/main" id="{D129342E-E47E-2030-B575-1F80B5DDB08D}"/>
              </a:ext>
            </a:extLst>
          </p:cNvPr>
          <p:cNvPicPr>
            <a:picLocks noChangeAspect="1"/>
          </p:cNvPicPr>
          <p:nvPr/>
        </p:nvPicPr>
        <p:blipFill>
          <a:blip r:embed="rId4"/>
          <a:stretch>
            <a:fillRect/>
          </a:stretch>
        </p:blipFill>
        <p:spPr>
          <a:xfrm>
            <a:off x="726204" y="2766218"/>
            <a:ext cx="1523514" cy="1325563"/>
          </a:xfrm>
          <a:prstGeom prst="rect">
            <a:avLst/>
          </a:prstGeom>
        </p:spPr>
      </p:pic>
      <p:pic>
        <p:nvPicPr>
          <p:cNvPr id="6" name="Picture 4" descr="Backend - Free interface icons">
            <a:extLst>
              <a:ext uri="{FF2B5EF4-FFF2-40B4-BE49-F238E27FC236}">
                <a16:creationId xmlns:a16="http://schemas.microsoft.com/office/drawing/2014/main" id="{4E7DBAF3-9666-57B2-07F9-B8F027F66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88" y="4360986"/>
            <a:ext cx="2222376" cy="22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73059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1A7E3201-05E5-5206-F74E-3B5BC5904004}"/>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0" name="Image 19" descr="Une image contenant texte, capture d’écran, graphisme, conception&#10;&#10;Description générée automatiquement">
            <a:extLst>
              <a:ext uri="{FF2B5EF4-FFF2-40B4-BE49-F238E27FC236}">
                <a16:creationId xmlns:a16="http://schemas.microsoft.com/office/drawing/2014/main" id="{7CCDA3F4-CEA4-C4A4-60FB-941C2DB0661A}"/>
              </a:ext>
            </a:extLst>
          </p:cNvPr>
          <p:cNvPicPr>
            <a:picLocks noChangeAspect="1"/>
          </p:cNvPicPr>
          <p:nvPr/>
        </p:nvPicPr>
        <p:blipFill>
          <a:blip r:embed="rId4"/>
          <a:stretch>
            <a:fillRect/>
          </a:stretch>
        </p:blipFill>
        <p:spPr>
          <a:xfrm>
            <a:off x="1327085" y="1949450"/>
            <a:ext cx="2055025" cy="4577742"/>
          </a:xfrm>
          <a:prstGeom prst="roundRect">
            <a:avLst>
              <a:gd name="adj" fmla="val 8594"/>
            </a:avLst>
          </a:prstGeom>
          <a:solidFill>
            <a:srgbClr val="FFFFFF">
              <a:shade val="85000"/>
            </a:srgbClr>
          </a:solidFill>
          <a:ln>
            <a:noFill/>
          </a:ln>
          <a:effectLst/>
        </p:spPr>
      </p:pic>
      <p:pic>
        <p:nvPicPr>
          <p:cNvPr id="8" name="Image 12" descr="Une image contenant texte, capture d’écran, logiciel, conception&#10;&#10;Description générée automatiquement">
            <a:extLst>
              <a:ext uri="{FF2B5EF4-FFF2-40B4-BE49-F238E27FC236}">
                <a16:creationId xmlns:a16="http://schemas.microsoft.com/office/drawing/2014/main" id="{5EE8E12F-BC27-D31A-B3CA-48D03F04CD6B}"/>
              </a:ext>
            </a:extLst>
          </p:cNvPr>
          <p:cNvPicPr>
            <a:picLocks noChangeAspect="1"/>
          </p:cNvPicPr>
          <p:nvPr/>
        </p:nvPicPr>
        <p:blipFill>
          <a:blip r:embed="rId5"/>
          <a:stretch>
            <a:fillRect/>
          </a:stretch>
        </p:blipFill>
        <p:spPr>
          <a:xfrm>
            <a:off x="3891737" y="1995837"/>
            <a:ext cx="2076658" cy="4577743"/>
          </a:xfrm>
          <a:prstGeom prst="roundRect">
            <a:avLst>
              <a:gd name="adj" fmla="val 8594"/>
            </a:avLst>
          </a:prstGeom>
          <a:solidFill>
            <a:srgbClr val="FFFFFF">
              <a:shade val="85000"/>
            </a:srgbClr>
          </a:solidFill>
          <a:ln>
            <a:noFill/>
          </a:ln>
          <a:effectLst/>
        </p:spPr>
      </p:pic>
      <p:pic>
        <p:nvPicPr>
          <p:cNvPr id="10" name="Image 10" descr="Une image contenant texte, capture d’écran, logiciel, conception&#10;&#10;Description générée automatiquement">
            <a:extLst>
              <a:ext uri="{FF2B5EF4-FFF2-40B4-BE49-F238E27FC236}">
                <a16:creationId xmlns:a16="http://schemas.microsoft.com/office/drawing/2014/main" id="{7DB5A6F8-0554-5128-2704-2C5898DE1642}"/>
              </a:ext>
            </a:extLst>
          </p:cNvPr>
          <p:cNvPicPr>
            <a:picLocks noChangeAspect="1"/>
          </p:cNvPicPr>
          <p:nvPr/>
        </p:nvPicPr>
        <p:blipFill>
          <a:blip r:embed="rId6"/>
          <a:stretch>
            <a:fillRect/>
          </a:stretch>
        </p:blipFill>
        <p:spPr>
          <a:xfrm>
            <a:off x="6494262" y="1949449"/>
            <a:ext cx="2102530" cy="4626329"/>
          </a:xfrm>
          <a:prstGeom prst="roundRect">
            <a:avLst>
              <a:gd name="adj" fmla="val 8594"/>
            </a:avLst>
          </a:prstGeom>
          <a:solidFill>
            <a:srgbClr val="FFFFFF">
              <a:shade val="85000"/>
            </a:srgbClr>
          </a:solidFill>
          <a:ln>
            <a:noFill/>
          </a:ln>
          <a:effectLst/>
        </p:spPr>
      </p:pic>
      <p:pic>
        <p:nvPicPr>
          <p:cNvPr id="12" name="Image 10" descr="Une image contenant texte, capture d’écran, logiciel, Logiciel multimédia&#10;&#10;Description générée automatiquement">
            <a:extLst>
              <a:ext uri="{FF2B5EF4-FFF2-40B4-BE49-F238E27FC236}">
                <a16:creationId xmlns:a16="http://schemas.microsoft.com/office/drawing/2014/main" id="{899A02C9-691A-590A-E2EE-2CEE18102DD7}"/>
              </a:ext>
            </a:extLst>
          </p:cNvPr>
          <p:cNvPicPr>
            <a:picLocks noChangeAspect="1"/>
          </p:cNvPicPr>
          <p:nvPr/>
        </p:nvPicPr>
        <p:blipFill>
          <a:blip r:embed="rId7"/>
          <a:stretch>
            <a:fillRect/>
          </a:stretch>
        </p:blipFill>
        <p:spPr>
          <a:xfrm>
            <a:off x="9134162" y="1995837"/>
            <a:ext cx="2058479" cy="454074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6406741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CB374A32-DE4A-52F3-6D7B-B7B58E67E8BB}"/>
              </a:ext>
            </a:extLst>
          </p:cNvPr>
          <p:cNvPicPr>
            <a:picLocks noChangeAspect="1"/>
          </p:cNvPicPr>
          <p:nvPr/>
        </p:nvPicPr>
        <p:blipFill>
          <a:blip r:embed="rId3"/>
          <a:stretch>
            <a:fillRect/>
          </a:stretch>
        </p:blipFill>
        <p:spPr>
          <a:xfrm>
            <a:off x="-654961" y="-514921"/>
            <a:ext cx="2904679" cy="2904679"/>
          </a:xfrm>
          <a:prstGeom prst="rect">
            <a:avLst/>
          </a:prstGeom>
        </p:spPr>
      </p:pic>
      <p:sp>
        <p:nvSpPr>
          <p:cNvPr id="6" name="Espace réservé du contenu 15">
            <a:extLst>
              <a:ext uri="{FF2B5EF4-FFF2-40B4-BE49-F238E27FC236}">
                <a16:creationId xmlns:a16="http://schemas.microsoft.com/office/drawing/2014/main" id="{BEAAE601-3A5E-A694-B49D-CC3D52FB6CE5}"/>
              </a:ext>
            </a:extLst>
          </p:cNvPr>
          <p:cNvSpPr txBox="1">
            <a:spLocks/>
          </p:cNvSpPr>
          <p:nvPr/>
        </p:nvSpPr>
        <p:spPr>
          <a:xfrm>
            <a:off x="1125860" y="2053671"/>
            <a:ext cx="7209274" cy="1899536"/>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45720" indent="0">
              <a:buNone/>
            </a:pPr>
            <a:r>
              <a:rPr lang="fr-FR" sz="1800" dirty="0"/>
              <a:t>Création d’un component en </a:t>
            </a:r>
            <a:r>
              <a:rPr lang="fr-FR" sz="1800" dirty="0" err="1">
                <a:solidFill>
                  <a:srgbClr val="00B0F0"/>
                </a:solidFill>
              </a:rPr>
              <a:t>react</a:t>
            </a:r>
            <a:r>
              <a:rPr lang="fr-FR" sz="1800" dirty="0">
                <a:solidFill>
                  <a:srgbClr val="00B0F0"/>
                </a:solidFill>
              </a:rPr>
              <a:t>-native</a:t>
            </a:r>
          </a:p>
        </p:txBody>
      </p:sp>
      <p:pic>
        <p:nvPicPr>
          <p:cNvPr id="9" name="Image 8" descr="Une image contenant texte, capture d’écran, Police, Graphique&#10;&#10;Description générée automatiquement">
            <a:extLst>
              <a:ext uri="{FF2B5EF4-FFF2-40B4-BE49-F238E27FC236}">
                <a16:creationId xmlns:a16="http://schemas.microsoft.com/office/drawing/2014/main" id="{B099A6B8-C81C-60B7-8AC2-2EC8639DE9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3060" y="3425103"/>
            <a:ext cx="7416824" cy="144797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Picture 3" descr="component Vector Icons free download in SVG, PNG Format">
            <a:extLst>
              <a:ext uri="{FF2B5EF4-FFF2-40B4-BE49-F238E27FC236}">
                <a16:creationId xmlns:a16="http://schemas.microsoft.com/office/drawing/2014/main" id="{65058ABE-5D6F-01B3-C3B4-B693A4F97900}"/>
              </a:ext>
            </a:extLst>
          </p:cNvPr>
          <p:cNvPicPr>
            <a:picLocks noChangeAspect="1"/>
          </p:cNvPicPr>
          <p:nvPr/>
        </p:nvPicPr>
        <p:blipFill>
          <a:blip r:embed="rId5"/>
          <a:stretch>
            <a:fillRect/>
          </a:stretch>
        </p:blipFill>
        <p:spPr>
          <a:xfrm>
            <a:off x="463080" y="5754361"/>
            <a:ext cx="1017511" cy="1017346"/>
          </a:xfrm>
          <a:prstGeom prst="rect">
            <a:avLst/>
          </a:prstGeom>
        </p:spPr>
      </p:pic>
    </p:spTree>
    <p:extLst>
      <p:ext uri="{BB962C8B-B14F-4D97-AF65-F5344CB8AC3E}">
        <p14:creationId xmlns:p14="http://schemas.microsoft.com/office/powerpoint/2010/main" val="105324222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CB374A32-DE4A-52F3-6D7B-B7B58E67E8BB}"/>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 name="Picture 6">
            <a:extLst>
              <a:ext uri="{FF2B5EF4-FFF2-40B4-BE49-F238E27FC236}">
                <a16:creationId xmlns:a16="http://schemas.microsoft.com/office/drawing/2014/main" id="{233E2D80-1A7F-58FA-FBB3-021BA028AADD}"/>
              </a:ext>
            </a:extLst>
          </p:cNvPr>
          <p:cNvPicPr>
            <a:picLocks noChangeAspect="1"/>
          </p:cNvPicPr>
          <p:nvPr/>
        </p:nvPicPr>
        <p:blipFill>
          <a:blip r:embed="rId4"/>
          <a:stretch>
            <a:fillRect/>
          </a:stretch>
        </p:blipFill>
        <p:spPr>
          <a:xfrm>
            <a:off x="7283609" y="1940096"/>
            <a:ext cx="4211188" cy="4501866"/>
          </a:xfrm>
          <a:prstGeom prst="rect">
            <a:avLst/>
          </a:prstGeom>
          <a:ln>
            <a:noFill/>
          </a:ln>
          <a:effectLst>
            <a:outerShdw blurRad="190500" algn="tl" rotWithShape="0">
              <a:srgbClr val="000000">
                <a:alpha val="70000"/>
              </a:srgbClr>
            </a:outerShdw>
          </a:effectLst>
        </p:spPr>
      </p:pic>
      <p:pic>
        <p:nvPicPr>
          <p:cNvPr id="9" name="Image 10" descr="Une image contenant texte, capture d’écran, logiciel, Logiciel multimédia&#10;&#10;Description générée automatiquement">
            <a:extLst>
              <a:ext uri="{FF2B5EF4-FFF2-40B4-BE49-F238E27FC236}">
                <a16:creationId xmlns:a16="http://schemas.microsoft.com/office/drawing/2014/main" id="{E4B67A40-6381-2227-B241-7D19F81D0C8E}"/>
              </a:ext>
            </a:extLst>
          </p:cNvPr>
          <p:cNvPicPr>
            <a:picLocks noChangeAspect="1"/>
          </p:cNvPicPr>
          <p:nvPr/>
        </p:nvPicPr>
        <p:blipFill rotWithShape="1">
          <a:blip r:embed="rId5"/>
          <a:srcRect l="-797" t="360" r="398" b="78378"/>
          <a:stretch/>
        </p:blipFill>
        <p:spPr>
          <a:xfrm>
            <a:off x="2330458" y="3429000"/>
            <a:ext cx="4211188" cy="1967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 3" descr="Une image contenant Graphique, cercle, art, symbole&#10;&#10;Description générée automatiquement">
            <a:extLst>
              <a:ext uri="{FF2B5EF4-FFF2-40B4-BE49-F238E27FC236}">
                <a16:creationId xmlns:a16="http://schemas.microsoft.com/office/drawing/2014/main" id="{ACA36919-7629-17E8-8E18-919395141D1F}"/>
              </a:ext>
            </a:extLst>
          </p:cNvPr>
          <p:cNvPicPr>
            <a:picLocks noChangeAspect="1"/>
          </p:cNvPicPr>
          <p:nvPr/>
        </p:nvPicPr>
        <p:blipFill>
          <a:blip r:embed="rId6"/>
          <a:stretch>
            <a:fillRect/>
          </a:stretch>
        </p:blipFill>
        <p:spPr>
          <a:xfrm>
            <a:off x="726204" y="2147699"/>
            <a:ext cx="1523514" cy="1325563"/>
          </a:xfrm>
          <a:prstGeom prst="rect">
            <a:avLst/>
          </a:prstGeom>
        </p:spPr>
      </p:pic>
    </p:spTree>
    <p:extLst>
      <p:ext uri="{BB962C8B-B14F-4D97-AF65-F5344CB8AC3E}">
        <p14:creationId xmlns:p14="http://schemas.microsoft.com/office/powerpoint/2010/main" val="24220621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CB374A32-DE4A-52F3-6D7B-B7B58E67E8BB}"/>
              </a:ext>
            </a:extLst>
          </p:cNvPr>
          <p:cNvPicPr>
            <a:picLocks noChangeAspect="1"/>
          </p:cNvPicPr>
          <p:nvPr/>
        </p:nvPicPr>
        <p:blipFill>
          <a:blip r:embed="rId3"/>
          <a:stretch>
            <a:fillRect/>
          </a:stretch>
        </p:blipFill>
        <p:spPr>
          <a:xfrm>
            <a:off x="-654961" y="-514921"/>
            <a:ext cx="2904679" cy="2904679"/>
          </a:xfrm>
          <a:prstGeom prst="rect">
            <a:avLst/>
          </a:prstGeom>
        </p:spPr>
      </p:pic>
      <p:sp>
        <p:nvSpPr>
          <p:cNvPr id="6" name="Espace réservé du contenu 15">
            <a:extLst>
              <a:ext uri="{FF2B5EF4-FFF2-40B4-BE49-F238E27FC236}">
                <a16:creationId xmlns:a16="http://schemas.microsoft.com/office/drawing/2014/main" id="{BEAAE601-3A5E-A694-B49D-CC3D52FB6CE5}"/>
              </a:ext>
            </a:extLst>
          </p:cNvPr>
          <p:cNvSpPr txBox="1">
            <a:spLocks/>
          </p:cNvSpPr>
          <p:nvPr/>
        </p:nvSpPr>
        <p:spPr>
          <a:xfrm>
            <a:off x="3641736" y="2462425"/>
            <a:ext cx="7209274" cy="1608866"/>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a:buClr>
                <a:srgbClr val="1F4E79"/>
              </a:buClr>
              <a:buFont typeface="Wingdings"/>
              <a:buChar char="Ø"/>
            </a:pPr>
            <a:r>
              <a:rPr lang="fr-FR" sz="1800" dirty="0"/>
              <a:t>Communication en temps réel</a:t>
            </a:r>
          </a:p>
          <a:p>
            <a:pPr>
              <a:buClr>
                <a:srgbClr val="1F4E79"/>
              </a:buClr>
              <a:buFont typeface="Wingdings"/>
              <a:buChar char="Ø"/>
            </a:pPr>
            <a:r>
              <a:rPr lang="fr-FR" sz="1800" dirty="0"/>
              <a:t>Facilite la communication serveur client</a:t>
            </a:r>
          </a:p>
          <a:p>
            <a:pPr>
              <a:buClr>
                <a:srgbClr val="1F4E79"/>
              </a:buClr>
              <a:buFont typeface="Wingdings"/>
              <a:buChar char="Ø"/>
            </a:pPr>
            <a:r>
              <a:rPr lang="fr-FR" sz="1800" dirty="0">
                <a:ea typeface="+mn-lt"/>
                <a:cs typeface="+mn-lt"/>
              </a:rPr>
              <a:t>Connectivité multiplateforme (Mobile, ordinateur bureau)</a:t>
            </a:r>
          </a:p>
          <a:p>
            <a:pPr>
              <a:buClr>
                <a:srgbClr val="1F4E79"/>
              </a:buClr>
              <a:buFont typeface="Wingdings"/>
              <a:buChar char="Ø"/>
            </a:pPr>
            <a:endParaRPr lang="fr-FR" sz="1800" b="1" dirty="0"/>
          </a:p>
        </p:txBody>
      </p:sp>
      <p:pic>
        <p:nvPicPr>
          <p:cNvPr id="4" name="Picture 7" descr="Socket.IO SVG Vector Logos - Vector Logo Zone">
            <a:extLst>
              <a:ext uri="{FF2B5EF4-FFF2-40B4-BE49-F238E27FC236}">
                <a16:creationId xmlns:a16="http://schemas.microsoft.com/office/drawing/2014/main" id="{876DBAEB-B904-9AFE-444E-1F4C4D826D94}"/>
              </a:ext>
            </a:extLst>
          </p:cNvPr>
          <p:cNvPicPr>
            <a:picLocks noChangeAspect="1"/>
          </p:cNvPicPr>
          <p:nvPr/>
        </p:nvPicPr>
        <p:blipFill>
          <a:blip r:embed="rId4"/>
          <a:stretch>
            <a:fillRect/>
          </a:stretch>
        </p:blipFill>
        <p:spPr>
          <a:xfrm>
            <a:off x="399590" y="2581058"/>
            <a:ext cx="2743200" cy="1371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9">
            <a:extLst>
              <a:ext uri="{FF2B5EF4-FFF2-40B4-BE49-F238E27FC236}">
                <a16:creationId xmlns:a16="http://schemas.microsoft.com/office/drawing/2014/main" id="{20D000F9-B29A-1145-6DBA-BF3C8E03508C}"/>
              </a:ext>
            </a:extLst>
          </p:cNvPr>
          <p:cNvPicPr>
            <a:picLocks noChangeAspect="1"/>
          </p:cNvPicPr>
          <p:nvPr/>
        </p:nvPicPr>
        <p:blipFill>
          <a:blip r:embed="rId5"/>
          <a:stretch>
            <a:fillRect/>
          </a:stretch>
        </p:blipFill>
        <p:spPr>
          <a:xfrm>
            <a:off x="7244148" y="4332158"/>
            <a:ext cx="4350555" cy="22721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0815266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991479"/>
            <a:ext cx="9753600" cy="940643"/>
          </a:xfrm>
        </p:spPr>
        <p:txBody>
          <a:bodyPr vert="horz" lIns="91440" tIns="45720" rIns="91440" bIns="45720" rtlCol="0" anchor="b">
            <a:normAutofit/>
          </a:bodyPr>
          <a:lstStyle/>
          <a:p>
            <a:r>
              <a:rPr lang="fr-FR" sz="4000">
                <a:solidFill>
                  <a:srgbClr val="FF5050"/>
                </a:solidFill>
              </a:rPr>
              <a:t>vi. Conception de l'api</a:t>
            </a:r>
            <a:endParaRPr lang="en-US"/>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122285491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r>
              <a:rPr lang="fr-FR">
                <a:solidFill>
                  <a:srgbClr val="FF5050"/>
                </a:solidFill>
              </a:rPr>
              <a:t>    ENGLISH PRESENTATION</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 name="Picture 2" descr="Objectif - Icônes armes gratuites">
            <a:extLst>
              <a:ext uri="{FF2B5EF4-FFF2-40B4-BE49-F238E27FC236}">
                <a16:creationId xmlns:a16="http://schemas.microsoft.com/office/drawing/2014/main" id="{C5965936-2F39-6F92-2B2F-F5EFACF78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12" y="2060848"/>
            <a:ext cx="2426855" cy="242685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2D156AE-6AEB-989E-4FB1-D9D8A34C9747}"/>
              </a:ext>
            </a:extLst>
          </p:cNvPr>
          <p:cNvSpPr txBox="1"/>
          <p:nvPr/>
        </p:nvSpPr>
        <p:spPr>
          <a:xfrm>
            <a:off x="797378" y="2636912"/>
            <a:ext cx="5616624" cy="2936188"/>
          </a:xfrm>
          <a:prstGeom prst="rect">
            <a:avLst/>
          </a:prstGeom>
          <a:noFill/>
          <a:ln>
            <a:noFill/>
          </a:ln>
        </p:spPr>
        <p:txBody>
          <a:bodyPr wrap="square" lIns="91440" tIns="45720" rIns="91440" bIns="45720" rtlCol="0" anchor="t">
            <a:spAutoFit/>
          </a:bodyPr>
          <a:lstStyle/>
          <a:p>
            <a:pPr marL="342900" indent="-342900">
              <a:lnSpc>
                <a:spcPct val="90000"/>
              </a:lnSpc>
              <a:buFont typeface="Wingdings" panose="05000000000000000000" pitchFamily="2" charset="2"/>
              <a:buChar char="v"/>
            </a:pPr>
            <a:r>
              <a:rPr lang="fr-FR" sz="2400">
                <a:solidFill>
                  <a:srgbClr val="5E17EB"/>
                </a:solidFill>
              </a:rPr>
              <a:t>Objective</a:t>
            </a:r>
          </a:p>
          <a:p>
            <a:pPr>
              <a:lnSpc>
                <a:spcPct val="150000"/>
              </a:lnSpc>
            </a:pPr>
            <a:endParaRPr lang="fr-FR" sz="2000"/>
          </a:p>
          <a:p>
            <a:pPr marL="342900" indent="-342900">
              <a:lnSpc>
                <a:spcPct val="150000"/>
              </a:lnSpc>
              <a:buClr>
                <a:srgbClr val="00B050"/>
              </a:buClr>
              <a:buFont typeface="Wingdings" panose="05000000000000000000" pitchFamily="2" charset="2"/>
              <a:buChar char="ü"/>
            </a:pPr>
            <a:r>
              <a:rPr lang="fr-FR" sz="2000"/>
              <a:t>New </a:t>
            </a:r>
            <a:r>
              <a:rPr lang="fr-FR" sz="2000" err="1"/>
              <a:t>skills</a:t>
            </a:r>
            <a:r>
              <a:rPr lang="fr-FR" sz="2000"/>
              <a:t> </a:t>
            </a:r>
            <a:r>
              <a:rPr lang="fr-FR" sz="2000" err="1"/>
              <a:t>language</a:t>
            </a:r>
            <a:endParaRPr lang="fr-FR" sz="2000"/>
          </a:p>
          <a:p>
            <a:pPr marL="342900" indent="-342900">
              <a:lnSpc>
                <a:spcPct val="150000"/>
              </a:lnSpc>
              <a:buClr>
                <a:srgbClr val="00B050"/>
              </a:buClr>
              <a:buFont typeface="Wingdings" panose="05000000000000000000" pitchFamily="2" charset="2"/>
              <a:buChar char="ü"/>
            </a:pPr>
            <a:r>
              <a:rPr lang="fr-FR" sz="2000"/>
              <a:t>Complete Application </a:t>
            </a:r>
            <a:r>
              <a:rPr lang="fr-FR" sz="2000" err="1"/>
              <a:t>functional</a:t>
            </a:r>
            <a:endParaRPr lang="fr-FR" sz="2000"/>
          </a:p>
          <a:p>
            <a:pPr marL="342900" indent="-342900">
              <a:lnSpc>
                <a:spcPct val="150000"/>
              </a:lnSpc>
              <a:buClr>
                <a:srgbClr val="00B050"/>
              </a:buClr>
              <a:buFont typeface="Wingdings" panose="05000000000000000000" pitchFamily="2" charset="2"/>
              <a:buChar char="ü"/>
            </a:pPr>
            <a:r>
              <a:rPr lang="fr-FR" sz="2000"/>
              <a:t>Collaboration </a:t>
            </a:r>
            <a:r>
              <a:rPr lang="fr-FR" sz="2000" err="1"/>
              <a:t>with</a:t>
            </a:r>
            <a:r>
              <a:rPr lang="fr-FR" sz="2000"/>
              <a:t> team </a:t>
            </a:r>
            <a:r>
              <a:rPr lang="fr-FR" sz="2000" err="1"/>
              <a:t>member</a:t>
            </a:r>
            <a:endParaRPr lang="fr-FR" sz="2000"/>
          </a:p>
          <a:p>
            <a:pPr marL="342900" indent="-342900">
              <a:lnSpc>
                <a:spcPct val="90000"/>
              </a:lnSpc>
              <a:buFont typeface="Wingdings" panose="05000000000000000000" pitchFamily="2" charset="2"/>
              <a:buChar char="ü"/>
            </a:pPr>
            <a:endParaRPr lang="fr-FR" sz="2400"/>
          </a:p>
          <a:p>
            <a:pPr marL="342900" indent="-342900">
              <a:lnSpc>
                <a:spcPct val="90000"/>
              </a:lnSpc>
              <a:buFont typeface="Wingdings" panose="05000000000000000000" pitchFamily="2" charset="2"/>
              <a:buChar char="ü"/>
            </a:pPr>
            <a:endParaRPr lang="fr-FR" sz="2400"/>
          </a:p>
        </p:txBody>
      </p:sp>
    </p:spTree>
    <p:extLst>
      <p:ext uri="{BB962C8B-B14F-4D97-AF65-F5344CB8AC3E}">
        <p14:creationId xmlns:p14="http://schemas.microsoft.com/office/powerpoint/2010/main" val="269710966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Espace réservé du contenu 7">
            <a:extLst>
              <a:ext uri="{FF2B5EF4-FFF2-40B4-BE49-F238E27FC236}">
                <a16:creationId xmlns:a16="http://schemas.microsoft.com/office/drawing/2014/main" id="{B9281692-A74E-D060-C065-ED4754B0E62B}"/>
              </a:ext>
            </a:extLst>
          </p:cNvPr>
          <p:cNvPicPr>
            <a:picLocks noChangeAspect="1"/>
          </p:cNvPicPr>
          <p:nvPr/>
        </p:nvPicPr>
        <p:blipFill>
          <a:blip r:embed="rId4"/>
          <a:stretch>
            <a:fillRect/>
          </a:stretch>
        </p:blipFill>
        <p:spPr>
          <a:xfrm>
            <a:off x="1073897" y="2313951"/>
            <a:ext cx="1202536" cy="1202536"/>
          </a:xfrm>
          <a:prstGeom prst="rect">
            <a:avLst/>
          </a:prstGeom>
        </p:spPr>
      </p:pic>
      <p:pic>
        <p:nvPicPr>
          <p:cNvPr id="9" name="Image 7">
            <a:extLst>
              <a:ext uri="{FF2B5EF4-FFF2-40B4-BE49-F238E27FC236}">
                <a16:creationId xmlns:a16="http://schemas.microsoft.com/office/drawing/2014/main" id="{82271887-9C9B-F373-C809-0A4C9BA8E3D7}"/>
              </a:ext>
            </a:extLst>
          </p:cNvPr>
          <p:cNvPicPr>
            <a:picLocks noChangeAspect="1"/>
          </p:cNvPicPr>
          <p:nvPr/>
        </p:nvPicPr>
        <p:blipFill>
          <a:blip r:embed="rId5"/>
          <a:stretch>
            <a:fillRect/>
          </a:stretch>
        </p:blipFill>
        <p:spPr>
          <a:xfrm>
            <a:off x="2541943" y="2541121"/>
            <a:ext cx="1846823" cy="560004"/>
          </a:xfrm>
          <a:prstGeom prst="rect">
            <a:avLst/>
          </a:prstGeom>
        </p:spPr>
      </p:pic>
      <p:pic>
        <p:nvPicPr>
          <p:cNvPr id="11" name="Picture 2" descr="Serveur sql - Icônes référencement et web gratuites">
            <a:extLst>
              <a:ext uri="{FF2B5EF4-FFF2-40B4-BE49-F238E27FC236}">
                <a16:creationId xmlns:a16="http://schemas.microsoft.com/office/drawing/2014/main" id="{25B276C1-E978-98C7-D2BD-2BDADC701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236" y="3259527"/>
            <a:ext cx="1643398" cy="16433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1CBE545D-CA3A-D45D-8789-14FCB2A00B60}"/>
              </a:ext>
            </a:extLst>
          </p:cNvPr>
          <p:cNvPicPr>
            <a:picLocks noChangeAspect="1"/>
          </p:cNvPicPr>
          <p:nvPr/>
        </p:nvPicPr>
        <p:blipFill>
          <a:blip r:embed="rId7"/>
          <a:stretch>
            <a:fillRect/>
          </a:stretch>
        </p:blipFill>
        <p:spPr>
          <a:xfrm>
            <a:off x="5881761" y="2171595"/>
            <a:ext cx="5231568" cy="3931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8" descr="File, file extension, file format, file type, readme icon - Download on  Iconfinder">
            <a:extLst>
              <a:ext uri="{FF2B5EF4-FFF2-40B4-BE49-F238E27FC236}">
                <a16:creationId xmlns:a16="http://schemas.microsoft.com/office/drawing/2014/main" id="{C240A430-D525-2591-ED92-61CD46FB49C8}"/>
              </a:ext>
            </a:extLst>
          </p:cNvPr>
          <p:cNvPicPr>
            <a:picLocks noChangeAspect="1"/>
          </p:cNvPicPr>
          <p:nvPr/>
        </p:nvPicPr>
        <p:blipFill>
          <a:blip r:embed="rId8"/>
          <a:stretch>
            <a:fillRect/>
          </a:stretch>
        </p:blipFill>
        <p:spPr>
          <a:xfrm>
            <a:off x="10764045" y="5689154"/>
            <a:ext cx="414338" cy="414270"/>
          </a:xfrm>
          <a:prstGeom prst="rect">
            <a:avLst/>
          </a:prstGeom>
        </p:spPr>
      </p:pic>
    </p:spTree>
    <p:extLst>
      <p:ext uri="{BB962C8B-B14F-4D97-AF65-F5344CB8AC3E}">
        <p14:creationId xmlns:p14="http://schemas.microsoft.com/office/powerpoint/2010/main" val="275684285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8194" name="Picture 2">
            <a:extLst>
              <a:ext uri="{FF2B5EF4-FFF2-40B4-BE49-F238E27FC236}">
                <a16:creationId xmlns:a16="http://schemas.microsoft.com/office/drawing/2014/main" id="{62A646F8-674E-BCEC-25C4-1BF9ABA58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378" y="2679794"/>
            <a:ext cx="2904679" cy="3109149"/>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8">
            <a:extLst>
              <a:ext uri="{FF2B5EF4-FFF2-40B4-BE49-F238E27FC236}">
                <a16:creationId xmlns:a16="http://schemas.microsoft.com/office/drawing/2014/main" id="{C103F572-EAB0-494E-6EA3-E1A69004DB7A}"/>
              </a:ext>
            </a:extLst>
          </p:cNvPr>
          <p:cNvSpPr>
            <a:spLocks noGrp="1"/>
          </p:cNvSpPr>
          <p:nvPr>
            <p:ph idx="1"/>
          </p:nvPr>
        </p:nvSpPr>
        <p:spPr>
          <a:xfrm>
            <a:off x="1217612" y="1974230"/>
            <a:ext cx="9753600" cy="1325562"/>
          </a:xfrm>
        </p:spPr>
        <p:txBody>
          <a:bodyPr rtlCol="0"/>
          <a:lstStyle/>
          <a:p>
            <a:pPr rtl="0">
              <a:buFont typeface="Wingdings" panose="05000000000000000000" pitchFamily="2" charset="2"/>
              <a:buChar char="v"/>
            </a:pPr>
            <a:r>
              <a:rPr lang="fr-FR"/>
              <a:t> Controller</a:t>
            </a:r>
          </a:p>
        </p:txBody>
      </p:sp>
      <p:pic>
        <p:nvPicPr>
          <p:cNvPr id="11" name="Image 10">
            <a:extLst>
              <a:ext uri="{FF2B5EF4-FFF2-40B4-BE49-F238E27FC236}">
                <a16:creationId xmlns:a16="http://schemas.microsoft.com/office/drawing/2014/main" id="{2B328207-98B9-4F01-8D6C-FCC4D2F9ADCD}"/>
              </a:ext>
            </a:extLst>
          </p:cNvPr>
          <p:cNvPicPr>
            <a:picLocks noChangeAspect="1"/>
          </p:cNvPicPr>
          <p:nvPr/>
        </p:nvPicPr>
        <p:blipFill>
          <a:blip r:embed="rId5"/>
          <a:stretch>
            <a:fillRect/>
          </a:stretch>
        </p:blipFill>
        <p:spPr>
          <a:xfrm>
            <a:off x="3701941" y="1974230"/>
            <a:ext cx="8362968" cy="2952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200" name="Picture 8">
            <a:extLst>
              <a:ext uri="{FF2B5EF4-FFF2-40B4-BE49-F238E27FC236}">
                <a16:creationId xmlns:a16="http://schemas.microsoft.com/office/drawing/2014/main" id="{B245289E-C66F-8370-E757-866BF602EF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4532" y="4186992"/>
            <a:ext cx="4433668" cy="249401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16364302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408348" y="92969"/>
            <a:ext cx="9753600" cy="1325562"/>
          </a:xfrm>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sp>
        <p:nvSpPr>
          <p:cNvPr id="8" name="Espace réservé du contenu 8">
            <a:extLst>
              <a:ext uri="{FF2B5EF4-FFF2-40B4-BE49-F238E27FC236}">
                <a16:creationId xmlns:a16="http://schemas.microsoft.com/office/drawing/2014/main" id="{C103F572-EAB0-494E-6EA3-E1A69004DB7A}"/>
              </a:ext>
            </a:extLst>
          </p:cNvPr>
          <p:cNvSpPr>
            <a:spLocks noGrp="1"/>
          </p:cNvSpPr>
          <p:nvPr>
            <p:ph idx="1"/>
          </p:nvPr>
        </p:nvSpPr>
        <p:spPr>
          <a:xfrm>
            <a:off x="1217612" y="1974230"/>
            <a:ext cx="9753600" cy="1325562"/>
          </a:xfrm>
        </p:spPr>
        <p:txBody>
          <a:bodyPr vert="horz" lIns="91440" tIns="45720" rIns="91440" bIns="45720" rtlCol="0" anchor="t">
            <a:normAutofit/>
          </a:bodyPr>
          <a:lstStyle/>
          <a:p>
            <a:pPr>
              <a:buClr>
                <a:srgbClr val="1F4E79"/>
              </a:buClr>
              <a:buFont typeface="Wingdings" panose="05000000000000000000" pitchFamily="2" charset="2"/>
              <a:buChar char="v"/>
            </a:pPr>
            <a:r>
              <a:rPr lang="fr-FR"/>
              <a:t> Model</a:t>
            </a:r>
          </a:p>
        </p:txBody>
      </p:sp>
      <p:pic>
        <p:nvPicPr>
          <p:cNvPr id="3" name="Picture 3" descr="Relational - Free computer icons">
            <a:extLst>
              <a:ext uri="{FF2B5EF4-FFF2-40B4-BE49-F238E27FC236}">
                <a16:creationId xmlns:a16="http://schemas.microsoft.com/office/drawing/2014/main" id="{E46B0967-AFC3-4D7E-9A18-0292DE13F1EF}"/>
              </a:ext>
            </a:extLst>
          </p:cNvPr>
          <p:cNvPicPr>
            <a:picLocks noChangeAspect="1"/>
          </p:cNvPicPr>
          <p:nvPr/>
        </p:nvPicPr>
        <p:blipFill>
          <a:blip r:embed="rId4"/>
          <a:stretch>
            <a:fillRect/>
          </a:stretch>
        </p:blipFill>
        <p:spPr>
          <a:xfrm>
            <a:off x="880880" y="2865826"/>
            <a:ext cx="2743200" cy="2743200"/>
          </a:xfrm>
          <a:prstGeom prst="rect">
            <a:avLst/>
          </a:prstGeom>
        </p:spPr>
      </p:pic>
      <p:pic>
        <p:nvPicPr>
          <p:cNvPr id="4" name="Picture 5">
            <a:extLst>
              <a:ext uri="{FF2B5EF4-FFF2-40B4-BE49-F238E27FC236}">
                <a16:creationId xmlns:a16="http://schemas.microsoft.com/office/drawing/2014/main" id="{620BE6AD-0AC2-DD43-97FE-1BC3411DFB76}"/>
              </a:ext>
            </a:extLst>
          </p:cNvPr>
          <p:cNvPicPr>
            <a:picLocks noChangeAspect="1"/>
          </p:cNvPicPr>
          <p:nvPr/>
        </p:nvPicPr>
        <p:blipFill>
          <a:blip r:embed="rId5"/>
          <a:stretch>
            <a:fillRect/>
          </a:stretch>
        </p:blipFill>
        <p:spPr>
          <a:xfrm>
            <a:off x="6574827" y="1462435"/>
            <a:ext cx="2837267" cy="5295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308903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02332" y="-531440"/>
            <a:ext cx="2904679" cy="2904679"/>
          </a:xfrm>
          <a:prstGeom prst="rect">
            <a:avLst/>
          </a:prstGeom>
        </p:spPr>
      </p:pic>
      <p:pic>
        <p:nvPicPr>
          <p:cNvPr id="4" name="Image 3">
            <a:extLst>
              <a:ext uri="{FF2B5EF4-FFF2-40B4-BE49-F238E27FC236}">
                <a16:creationId xmlns:a16="http://schemas.microsoft.com/office/drawing/2014/main" id="{08D7DBB9-2335-3E74-8BF3-6E6CF5233ED3}"/>
              </a:ext>
            </a:extLst>
          </p:cNvPr>
          <p:cNvPicPr>
            <a:picLocks noChangeAspect="1"/>
          </p:cNvPicPr>
          <p:nvPr/>
        </p:nvPicPr>
        <p:blipFill>
          <a:blip r:embed="rId4"/>
          <a:stretch>
            <a:fillRect/>
          </a:stretch>
        </p:blipFill>
        <p:spPr>
          <a:xfrm>
            <a:off x="6449872" y="3091351"/>
            <a:ext cx="5652572" cy="2904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Espace réservé du contenu 8">
            <a:extLst>
              <a:ext uri="{FF2B5EF4-FFF2-40B4-BE49-F238E27FC236}">
                <a16:creationId xmlns:a16="http://schemas.microsoft.com/office/drawing/2014/main" id="{9C8B366D-60DB-1816-BD6F-B3AEA8661E2F}"/>
              </a:ext>
            </a:extLst>
          </p:cNvPr>
          <p:cNvSpPr txBox="1">
            <a:spLocks/>
          </p:cNvSpPr>
          <p:nvPr/>
        </p:nvSpPr>
        <p:spPr>
          <a:xfrm>
            <a:off x="1217612" y="1974230"/>
            <a:ext cx="9753600" cy="132556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a:buFont typeface="Wingdings" panose="05000000000000000000" pitchFamily="2" charset="2"/>
              <a:buChar char="v"/>
            </a:pPr>
            <a:r>
              <a:rPr lang="fr-FR"/>
              <a:t> Router</a:t>
            </a:r>
          </a:p>
        </p:txBody>
      </p:sp>
      <p:pic>
        <p:nvPicPr>
          <p:cNvPr id="11" name="Picture 11">
            <a:extLst>
              <a:ext uri="{FF2B5EF4-FFF2-40B4-BE49-F238E27FC236}">
                <a16:creationId xmlns:a16="http://schemas.microsoft.com/office/drawing/2014/main" id="{71A1A454-4D9C-1683-371B-E5E164B05454}"/>
              </a:ext>
            </a:extLst>
          </p:cNvPr>
          <p:cNvPicPr>
            <a:picLocks noChangeAspect="1"/>
          </p:cNvPicPr>
          <p:nvPr/>
        </p:nvPicPr>
        <p:blipFill>
          <a:blip r:embed="rId5"/>
          <a:stretch>
            <a:fillRect/>
          </a:stretch>
        </p:blipFill>
        <p:spPr>
          <a:xfrm>
            <a:off x="86380" y="2451890"/>
            <a:ext cx="6205670" cy="17566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2" descr="Wireless router - Free technology icons">
            <a:extLst>
              <a:ext uri="{FF2B5EF4-FFF2-40B4-BE49-F238E27FC236}">
                <a16:creationId xmlns:a16="http://schemas.microsoft.com/office/drawing/2014/main" id="{0776B17A-B150-6A36-66C4-46C199842D81}"/>
              </a:ext>
            </a:extLst>
          </p:cNvPr>
          <p:cNvPicPr>
            <a:picLocks noChangeAspect="1"/>
          </p:cNvPicPr>
          <p:nvPr/>
        </p:nvPicPr>
        <p:blipFill>
          <a:blip r:embed="rId6"/>
          <a:stretch>
            <a:fillRect/>
          </a:stretch>
        </p:blipFill>
        <p:spPr>
          <a:xfrm>
            <a:off x="998953" y="4682516"/>
            <a:ext cx="1408060" cy="1407933"/>
          </a:xfrm>
          <a:prstGeom prst="rect">
            <a:avLst/>
          </a:prstGeom>
        </p:spPr>
      </p:pic>
    </p:spTree>
    <p:extLst>
      <p:ext uri="{BB962C8B-B14F-4D97-AF65-F5344CB8AC3E}">
        <p14:creationId xmlns:p14="http://schemas.microsoft.com/office/powerpoint/2010/main" val="74781801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02332" y="-531440"/>
            <a:ext cx="2904679" cy="2904679"/>
          </a:xfrm>
          <a:prstGeom prst="rect">
            <a:avLst/>
          </a:prstGeom>
        </p:spPr>
      </p:pic>
      <p:pic>
        <p:nvPicPr>
          <p:cNvPr id="6147" name="Picture 3" descr="middleware Vector Icons free download in SVG, PNG Format">
            <a:extLst>
              <a:ext uri="{FF2B5EF4-FFF2-40B4-BE49-F238E27FC236}">
                <a16:creationId xmlns:a16="http://schemas.microsoft.com/office/drawing/2014/main" id="{4740E9C0-9D29-B9E0-3A2B-C7494B636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1" y="2658835"/>
            <a:ext cx="2376264" cy="2376264"/>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8">
            <a:extLst>
              <a:ext uri="{FF2B5EF4-FFF2-40B4-BE49-F238E27FC236}">
                <a16:creationId xmlns:a16="http://schemas.microsoft.com/office/drawing/2014/main" id="{114C6C83-DE3A-4654-51E0-DD7A8FA92E1F}"/>
              </a:ext>
            </a:extLst>
          </p:cNvPr>
          <p:cNvSpPr txBox="1">
            <a:spLocks/>
          </p:cNvSpPr>
          <p:nvPr/>
        </p:nvSpPr>
        <p:spPr>
          <a:xfrm>
            <a:off x="1217612" y="1974230"/>
            <a:ext cx="9753600" cy="132556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a:buFont typeface="Wingdings" panose="05000000000000000000" pitchFamily="2" charset="2"/>
              <a:buChar char="v"/>
            </a:pPr>
            <a:r>
              <a:rPr lang="fr-FR"/>
              <a:t> Middleware</a:t>
            </a:r>
          </a:p>
        </p:txBody>
      </p:sp>
      <p:pic>
        <p:nvPicPr>
          <p:cNvPr id="11" name="Image 10" descr="Une image contenant diagramme&#10;&#10;Description générée automatiquement">
            <a:extLst>
              <a:ext uri="{FF2B5EF4-FFF2-40B4-BE49-F238E27FC236}">
                <a16:creationId xmlns:a16="http://schemas.microsoft.com/office/drawing/2014/main" id="{C2A896D9-6B1E-7C25-805D-696F39E608D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78388" y="2910659"/>
            <a:ext cx="4645660" cy="18726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810057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sp>
        <p:nvSpPr>
          <p:cNvPr id="9" name="Espace réservé du contenu 8"/>
          <p:cNvSpPr>
            <a:spLocks noGrp="1"/>
          </p:cNvSpPr>
          <p:nvPr>
            <p:ph idx="1"/>
          </p:nvPr>
        </p:nvSpPr>
        <p:spPr>
          <a:xfrm>
            <a:off x="1217612" y="1974230"/>
            <a:ext cx="9753600" cy="1325562"/>
          </a:xfrm>
        </p:spPr>
        <p:txBody>
          <a:bodyPr vert="horz" lIns="91440" tIns="45720" rIns="91440" bIns="45720" rtlCol="0" anchor="t">
            <a:normAutofit/>
          </a:bodyPr>
          <a:lstStyle/>
          <a:p>
            <a:pPr>
              <a:buClr>
                <a:srgbClr val="1F4E79"/>
              </a:buClr>
              <a:buFont typeface="Wingdings" panose="05000000000000000000" pitchFamily="2" charset="2"/>
              <a:buChar char="v"/>
            </a:pPr>
            <a:r>
              <a:rPr lang="fr-FR"/>
              <a:t> </a:t>
            </a:r>
            <a:r>
              <a:rPr lang="fr-FR" err="1"/>
              <a:t>Token</a:t>
            </a:r>
            <a:r>
              <a:rPr lang="fr-FR"/>
              <a:t> Middleware</a:t>
            </a:r>
            <a:endParaRPr lang="en-US"/>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7172" name="Picture 4" descr="Jeton - Icônes le jeu gratuites">
            <a:extLst>
              <a:ext uri="{FF2B5EF4-FFF2-40B4-BE49-F238E27FC236}">
                <a16:creationId xmlns:a16="http://schemas.microsoft.com/office/drawing/2014/main" id="{FE5DFFDB-E02C-9573-9A25-9226B73D6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067" y="2538823"/>
            <a:ext cx="1112207" cy="111209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1E5F5C6B-5B26-908E-D560-478F974ABCE8}"/>
              </a:ext>
            </a:extLst>
          </p:cNvPr>
          <p:cNvPicPr>
            <a:picLocks noChangeAspect="1"/>
          </p:cNvPicPr>
          <p:nvPr/>
        </p:nvPicPr>
        <p:blipFill>
          <a:blip r:embed="rId5"/>
          <a:stretch>
            <a:fillRect/>
          </a:stretch>
        </p:blipFill>
        <p:spPr>
          <a:xfrm>
            <a:off x="4506321" y="2591053"/>
            <a:ext cx="7060699" cy="37962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8842B82-C706-B0B4-C529-D76BC10B44DB}"/>
              </a:ext>
            </a:extLst>
          </p:cNvPr>
          <p:cNvSpPr txBox="1"/>
          <p:nvPr/>
        </p:nvSpPr>
        <p:spPr>
          <a:xfrm>
            <a:off x="1557862" y="1536899"/>
            <a:ext cx="1383712" cy="424732"/>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ct val="90000"/>
              </a:lnSpc>
            </a:pPr>
            <a:r>
              <a:rPr lang="en-US" sz="2400" dirty="0">
                <a:solidFill>
                  <a:srgbClr val="FF0000"/>
                </a:solidFill>
              </a:rPr>
              <a:t>Sécurité</a:t>
            </a:r>
          </a:p>
        </p:txBody>
      </p:sp>
    </p:spTree>
    <p:extLst>
      <p:ext uri="{BB962C8B-B14F-4D97-AF65-F5344CB8AC3E}">
        <p14:creationId xmlns:p14="http://schemas.microsoft.com/office/powerpoint/2010/main" val="12513276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sp>
        <p:nvSpPr>
          <p:cNvPr id="3" name="TextBox 2">
            <a:extLst>
              <a:ext uri="{FF2B5EF4-FFF2-40B4-BE49-F238E27FC236}">
                <a16:creationId xmlns:a16="http://schemas.microsoft.com/office/drawing/2014/main" id="{D8842B82-C706-B0B4-C529-D76BC10B44DB}"/>
              </a:ext>
            </a:extLst>
          </p:cNvPr>
          <p:cNvSpPr txBox="1"/>
          <p:nvPr/>
        </p:nvSpPr>
        <p:spPr>
          <a:xfrm>
            <a:off x="1557862" y="1536899"/>
            <a:ext cx="1383712" cy="424732"/>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ct val="90000"/>
              </a:lnSpc>
            </a:pPr>
            <a:r>
              <a:rPr lang="en-US" sz="2400" dirty="0">
                <a:solidFill>
                  <a:srgbClr val="FF0000"/>
                </a:solidFill>
              </a:rPr>
              <a:t>Sécurité</a:t>
            </a:r>
          </a:p>
        </p:txBody>
      </p:sp>
      <p:pic>
        <p:nvPicPr>
          <p:cNvPr id="8" name="Image 7" descr="Une image contenant texte, capture d’écran&#10;&#10;Description générée automatiquement">
            <a:extLst>
              <a:ext uri="{FF2B5EF4-FFF2-40B4-BE49-F238E27FC236}">
                <a16:creationId xmlns:a16="http://schemas.microsoft.com/office/drawing/2014/main" id="{849363E0-5725-398A-498C-D7517304908C}"/>
              </a:ext>
            </a:extLst>
          </p:cNvPr>
          <p:cNvPicPr>
            <a:picLocks noChangeAspect="1"/>
          </p:cNvPicPr>
          <p:nvPr/>
        </p:nvPicPr>
        <p:blipFill>
          <a:blip r:embed="rId4"/>
          <a:stretch>
            <a:fillRect/>
          </a:stretch>
        </p:blipFill>
        <p:spPr>
          <a:xfrm>
            <a:off x="6941078" y="1694300"/>
            <a:ext cx="5044428" cy="931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 9" descr="Une image contenant texte, capture d’écran, logiciel, Page web&#10;&#10;Description générée automatiquement">
            <a:extLst>
              <a:ext uri="{FF2B5EF4-FFF2-40B4-BE49-F238E27FC236}">
                <a16:creationId xmlns:a16="http://schemas.microsoft.com/office/drawing/2014/main" id="{CA869DBD-FAC2-CF90-C3DC-B19EFC4834C4}"/>
              </a:ext>
            </a:extLst>
          </p:cNvPr>
          <p:cNvPicPr>
            <a:picLocks noChangeAspect="1"/>
          </p:cNvPicPr>
          <p:nvPr/>
        </p:nvPicPr>
        <p:blipFill>
          <a:blip r:embed="rId5"/>
          <a:stretch>
            <a:fillRect/>
          </a:stretch>
        </p:blipFill>
        <p:spPr>
          <a:xfrm>
            <a:off x="75499" y="2708327"/>
            <a:ext cx="7338023" cy="4047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ZoneTexte 3">
            <a:extLst>
              <a:ext uri="{FF2B5EF4-FFF2-40B4-BE49-F238E27FC236}">
                <a16:creationId xmlns:a16="http://schemas.microsoft.com/office/drawing/2014/main" id="{F4FFB264-353E-5758-B034-3BC8F919E161}"/>
              </a:ext>
            </a:extLst>
          </p:cNvPr>
          <p:cNvSpPr txBox="1"/>
          <p:nvPr/>
        </p:nvSpPr>
        <p:spPr>
          <a:xfrm>
            <a:off x="7649479" y="3429000"/>
            <a:ext cx="4336027" cy="1754326"/>
          </a:xfrm>
          <a:prstGeom prst="rect">
            <a:avLst/>
          </a:prstGeom>
          <a:noFill/>
          <a:ln>
            <a:noFill/>
          </a:ln>
        </p:spPr>
        <p:txBody>
          <a:bodyPr wrap="square" rtlCol="0">
            <a:spAutoFit/>
          </a:bodyPr>
          <a:lstStyle/>
          <a:p>
            <a:pPr>
              <a:lnSpc>
                <a:spcPct val="90000"/>
              </a:lnSpc>
            </a:pPr>
            <a:r>
              <a:rPr lang="fr-FR" sz="2000" dirty="0">
                <a:solidFill>
                  <a:srgbClr val="FF0000"/>
                </a:solidFill>
              </a:rPr>
              <a:t>eyJhbGciOiJIUzI1NiIsInR5cCI6IkpXVCJ9.</a:t>
            </a:r>
            <a:r>
              <a:rPr lang="fr-FR" sz="2000" dirty="0">
                <a:solidFill>
                  <a:srgbClr val="7030A0"/>
                </a:solidFill>
              </a:rPr>
              <a:t>eyJzdWIiOiIxMjM0NTY3ODkwIiwibmFtZSI6IkpvaG4gRG9lIiwiaWF0IjoxNTE2MjM5MDIyfQ.</a:t>
            </a:r>
            <a:r>
              <a:rPr lang="fr-FR" sz="2000" dirty="0">
                <a:solidFill>
                  <a:srgbClr val="00B0F0"/>
                </a:solidFill>
              </a:rPr>
              <a:t>SflKxwRJSMeKKF2QT4fwpMeJf36POk6yJV_adQssw5c</a:t>
            </a:r>
          </a:p>
        </p:txBody>
      </p:sp>
    </p:spTree>
    <p:extLst>
      <p:ext uri="{BB962C8B-B14F-4D97-AF65-F5344CB8AC3E}">
        <p14:creationId xmlns:p14="http://schemas.microsoft.com/office/powerpoint/2010/main" val="91324396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02332" y="-531440"/>
            <a:ext cx="2904679" cy="2904679"/>
          </a:xfrm>
          <a:prstGeom prst="rect">
            <a:avLst/>
          </a:prstGeom>
        </p:spPr>
      </p:pic>
      <p:sp>
        <p:nvSpPr>
          <p:cNvPr id="3" name="TextBox 2">
            <a:extLst>
              <a:ext uri="{FF2B5EF4-FFF2-40B4-BE49-F238E27FC236}">
                <a16:creationId xmlns:a16="http://schemas.microsoft.com/office/drawing/2014/main" id="{640DD228-7E4F-C956-2DD9-E503518AEC7D}"/>
              </a:ext>
            </a:extLst>
          </p:cNvPr>
          <p:cNvSpPr txBox="1"/>
          <p:nvPr/>
        </p:nvSpPr>
        <p:spPr>
          <a:xfrm>
            <a:off x="1536699" y="1724478"/>
            <a:ext cx="1383712" cy="424732"/>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ct val="90000"/>
              </a:lnSpc>
            </a:pPr>
            <a:r>
              <a:rPr lang="en-US" sz="2400" dirty="0">
                <a:solidFill>
                  <a:srgbClr val="FF0000"/>
                </a:solidFill>
              </a:rPr>
              <a:t>Sécurité</a:t>
            </a:r>
          </a:p>
        </p:txBody>
      </p:sp>
      <p:pic>
        <p:nvPicPr>
          <p:cNvPr id="1026" name="Picture 2" descr="Ovak Technologies">
            <a:extLst>
              <a:ext uri="{FF2B5EF4-FFF2-40B4-BE49-F238E27FC236}">
                <a16:creationId xmlns:a16="http://schemas.microsoft.com/office/drawing/2014/main" id="{54687EE8-ED95-F293-819F-03A0C3D8A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7659" y="3093788"/>
            <a:ext cx="1901041" cy="13830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OWASP Top 10 Vulnerabilities 2023 - Edudwar">
            <a:extLst>
              <a:ext uri="{FF2B5EF4-FFF2-40B4-BE49-F238E27FC236}">
                <a16:creationId xmlns:a16="http://schemas.microsoft.com/office/drawing/2014/main" id="{EC017575-04A9-8E80-D3B1-AC307AF5BA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39" r="14547" b="36113"/>
          <a:stretch/>
        </p:blipFill>
        <p:spPr bwMode="auto">
          <a:xfrm>
            <a:off x="8373367" y="1274063"/>
            <a:ext cx="2870200" cy="13255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Free Sequelize Icon - Download in Flat Style">
            <a:extLst>
              <a:ext uri="{FF2B5EF4-FFF2-40B4-BE49-F238E27FC236}">
                <a16:creationId xmlns:a16="http://schemas.microsoft.com/office/drawing/2014/main" id="{0247D650-AB47-0A79-8677-C2411A09FA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007" y="4051374"/>
            <a:ext cx="1512888" cy="1512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XSS (Cross Site Scripting)?">
            <a:extLst>
              <a:ext uri="{FF2B5EF4-FFF2-40B4-BE49-F238E27FC236}">
                <a16:creationId xmlns:a16="http://schemas.microsoft.com/office/drawing/2014/main" id="{E24F67D0-440C-DA54-7872-1AED338FE6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9146" y="3093788"/>
            <a:ext cx="2568443" cy="13830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Image 7">
            <a:extLst>
              <a:ext uri="{FF2B5EF4-FFF2-40B4-BE49-F238E27FC236}">
                <a16:creationId xmlns:a16="http://schemas.microsoft.com/office/drawing/2014/main" id="{BAD1AAF0-0208-601A-544E-7FF18B82A3FF}"/>
              </a:ext>
            </a:extLst>
          </p:cNvPr>
          <p:cNvPicPr>
            <a:picLocks noChangeAspect="1"/>
          </p:cNvPicPr>
          <p:nvPr/>
        </p:nvPicPr>
        <p:blipFill>
          <a:blip r:embed="rId8"/>
          <a:stretch>
            <a:fillRect/>
          </a:stretch>
        </p:blipFill>
        <p:spPr>
          <a:xfrm>
            <a:off x="2869867" y="4654773"/>
            <a:ext cx="1206213" cy="365755"/>
          </a:xfrm>
          <a:prstGeom prst="rect">
            <a:avLst/>
          </a:prstGeom>
        </p:spPr>
      </p:pic>
      <p:pic>
        <p:nvPicPr>
          <p:cNvPr id="1036" name="Picture 12" descr="GitHub - cure53/DOMPurify: DOMPurify - a DOM-only, super-fast,  uber-tolerant XSS sanitizer for HTML, MathML and SVG. DOMPurify works with  a secure default, but offers a lot of configurability and hooks. Demo:">
            <a:extLst>
              <a:ext uri="{FF2B5EF4-FFF2-40B4-BE49-F238E27FC236}">
                <a16:creationId xmlns:a16="http://schemas.microsoft.com/office/drawing/2014/main" id="{FE360264-B5D7-8A53-C0B4-687F549426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427" y="4863776"/>
            <a:ext cx="2801938" cy="14009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03145E41-F4DD-4D38-CD56-91F76347998D}"/>
              </a:ext>
            </a:extLst>
          </p:cNvPr>
          <p:cNvPicPr>
            <a:picLocks noChangeAspect="1"/>
          </p:cNvPicPr>
          <p:nvPr/>
        </p:nvPicPr>
        <p:blipFill>
          <a:blip r:embed="rId10"/>
          <a:stretch>
            <a:fillRect/>
          </a:stretch>
        </p:blipFill>
        <p:spPr>
          <a:xfrm>
            <a:off x="8455647" y="4741862"/>
            <a:ext cx="3279154" cy="1644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5">
            <a:extLst>
              <a:ext uri="{FF2B5EF4-FFF2-40B4-BE49-F238E27FC236}">
                <a16:creationId xmlns:a16="http://schemas.microsoft.com/office/drawing/2014/main" id="{CC17296F-933C-D170-A386-41A5962D2F1A}"/>
              </a:ext>
            </a:extLst>
          </p:cNvPr>
          <p:cNvPicPr>
            <a:picLocks noChangeAspect="1"/>
          </p:cNvPicPr>
          <p:nvPr/>
        </p:nvPicPr>
        <p:blipFill>
          <a:blip r:embed="rId11"/>
          <a:stretch>
            <a:fillRect/>
          </a:stretch>
        </p:blipFill>
        <p:spPr>
          <a:xfrm>
            <a:off x="454024" y="6130804"/>
            <a:ext cx="4435701" cy="349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4">
            <a:extLst>
              <a:ext uri="{FF2B5EF4-FFF2-40B4-BE49-F238E27FC236}">
                <a16:creationId xmlns:a16="http://schemas.microsoft.com/office/drawing/2014/main" id="{7F69D1F4-91C8-BBFD-B6F6-3FA3E88423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6505" y="5364869"/>
            <a:ext cx="1358062" cy="675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24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a:solidFill>
                  <a:srgbClr val="FF5050"/>
                </a:solidFill>
                <a:ea typeface="+mj-lt"/>
                <a:cs typeface="+mj-lt"/>
              </a:rPr>
              <a:t>Conception de l'api</a:t>
            </a:r>
            <a:endParaRPr lang="fr-FR">
              <a:solidFill>
                <a:srgbClr val="FF0000"/>
              </a:solidFill>
            </a:endParaRPr>
          </a:p>
        </p:txBody>
      </p:sp>
      <p:sp>
        <p:nvSpPr>
          <p:cNvPr id="9" name="Espace réservé du contenu 8"/>
          <p:cNvSpPr>
            <a:spLocks noGrp="1"/>
          </p:cNvSpPr>
          <p:nvPr>
            <p:ph idx="1"/>
          </p:nvPr>
        </p:nvSpPr>
        <p:spPr>
          <a:xfrm>
            <a:off x="1217612" y="2417740"/>
            <a:ext cx="8837240" cy="4343400"/>
          </a:xfrm>
        </p:spPr>
        <p:txBody>
          <a:bodyPr vert="horz" lIns="91440" tIns="45720" rIns="91440" bIns="45720" rtlCol="0" anchor="t">
            <a:normAutofit/>
          </a:bodyPr>
          <a:lstStyle/>
          <a:p>
            <a:r>
              <a:rPr lang="fr-FR" err="1"/>
              <a:t>Hashage</a:t>
            </a:r>
            <a:r>
              <a:rPr lang="fr-FR"/>
              <a:t> du mot de passe </a:t>
            </a:r>
            <a:r>
              <a:rPr lang="fr-FR" err="1">
                <a:solidFill>
                  <a:srgbClr val="FF0000"/>
                </a:solidFill>
              </a:rPr>
              <a:t>bcrypt</a:t>
            </a:r>
            <a:endParaRPr lang="fr-FR">
              <a:solidFill>
                <a:srgbClr val="FF0000"/>
              </a:solidFill>
            </a:endParaRPr>
          </a:p>
        </p:txBody>
      </p:sp>
      <p:sp>
        <p:nvSpPr>
          <p:cNvPr id="8" name="Espace réservé du contenu 8">
            <a:extLst>
              <a:ext uri="{FF2B5EF4-FFF2-40B4-BE49-F238E27FC236}">
                <a16:creationId xmlns:a16="http://schemas.microsoft.com/office/drawing/2014/main" id="{0E7F74F5-0EF7-5A02-687B-1B36CEBDE2CB}"/>
              </a:ext>
            </a:extLst>
          </p:cNvPr>
          <p:cNvSpPr txBox="1">
            <a:spLocks/>
          </p:cNvSpPr>
          <p:nvPr/>
        </p:nvSpPr>
        <p:spPr>
          <a:xfrm>
            <a:off x="3358108" y="4797152"/>
            <a:ext cx="9753600" cy="4343400"/>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45720" indent="0">
              <a:buNone/>
            </a:pPr>
            <a:endParaRPr lang="fr-FR"/>
          </a:p>
        </p:txBody>
      </p:sp>
      <p:pic>
        <p:nvPicPr>
          <p:cNvPr id="1028" name="Picture 4" descr="Hacher - Icônes sécurité gratuites">
            <a:extLst>
              <a:ext uri="{FF2B5EF4-FFF2-40B4-BE49-F238E27FC236}">
                <a16:creationId xmlns:a16="http://schemas.microsoft.com/office/drawing/2014/main" id="{5F55562C-3735-363B-8289-28DF3805A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334" y="3573016"/>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descr="Une image contenant Graphique, cercle, obscurité, conception&#10;&#10;Description générée automatiquement">
            <a:extLst>
              <a:ext uri="{FF2B5EF4-FFF2-40B4-BE49-F238E27FC236}">
                <a16:creationId xmlns:a16="http://schemas.microsoft.com/office/drawing/2014/main" id="{243D3D1C-D11B-3E94-F40E-5CBE3B6F9E28}"/>
              </a:ext>
            </a:extLst>
          </p:cNvPr>
          <p:cNvPicPr>
            <a:picLocks noChangeAspect="1"/>
          </p:cNvPicPr>
          <p:nvPr/>
        </p:nvPicPr>
        <p:blipFill>
          <a:blip r:embed="rId4"/>
          <a:stretch>
            <a:fillRect/>
          </a:stretch>
        </p:blipFill>
        <p:spPr>
          <a:xfrm>
            <a:off x="-654961" y="-514921"/>
            <a:ext cx="2904679" cy="2904679"/>
          </a:xfrm>
          <a:prstGeom prst="rect">
            <a:avLst/>
          </a:prstGeom>
        </p:spPr>
      </p:pic>
      <p:pic>
        <p:nvPicPr>
          <p:cNvPr id="5" name="Image 4">
            <a:extLst>
              <a:ext uri="{FF2B5EF4-FFF2-40B4-BE49-F238E27FC236}">
                <a16:creationId xmlns:a16="http://schemas.microsoft.com/office/drawing/2014/main" id="{5FFD5AD6-60A3-F75D-E0B6-7C521E1AFDA6}"/>
              </a:ext>
            </a:extLst>
          </p:cNvPr>
          <p:cNvPicPr>
            <a:picLocks noChangeAspect="1"/>
          </p:cNvPicPr>
          <p:nvPr/>
        </p:nvPicPr>
        <p:blipFill>
          <a:blip r:embed="rId5"/>
          <a:stretch>
            <a:fillRect/>
          </a:stretch>
        </p:blipFill>
        <p:spPr>
          <a:xfrm>
            <a:off x="3108004" y="3346131"/>
            <a:ext cx="7581841" cy="27091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5">
            <a:extLst>
              <a:ext uri="{FF2B5EF4-FFF2-40B4-BE49-F238E27FC236}">
                <a16:creationId xmlns:a16="http://schemas.microsoft.com/office/drawing/2014/main" id="{F1DC867E-E8BE-ADEE-C65A-C3738FC0BAC0}"/>
              </a:ext>
            </a:extLst>
          </p:cNvPr>
          <p:cNvPicPr>
            <a:picLocks noChangeAspect="1"/>
          </p:cNvPicPr>
          <p:nvPr/>
        </p:nvPicPr>
        <p:blipFill>
          <a:blip r:embed="rId6"/>
          <a:stretch>
            <a:fillRect/>
          </a:stretch>
        </p:blipFill>
        <p:spPr>
          <a:xfrm>
            <a:off x="9958128" y="1855470"/>
            <a:ext cx="1294395" cy="1293857"/>
          </a:xfrm>
          <a:prstGeom prst="rect">
            <a:avLst/>
          </a:prstGeom>
        </p:spPr>
      </p:pic>
      <p:sp>
        <p:nvSpPr>
          <p:cNvPr id="3" name="TextBox 2">
            <a:extLst>
              <a:ext uri="{FF2B5EF4-FFF2-40B4-BE49-F238E27FC236}">
                <a16:creationId xmlns:a16="http://schemas.microsoft.com/office/drawing/2014/main" id="{270DEEB9-541B-666B-3A05-28B1FFBC4585}"/>
              </a:ext>
            </a:extLst>
          </p:cNvPr>
          <p:cNvSpPr txBox="1"/>
          <p:nvPr/>
        </p:nvSpPr>
        <p:spPr>
          <a:xfrm>
            <a:off x="1557862" y="1536899"/>
            <a:ext cx="1383712" cy="424732"/>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ct val="90000"/>
              </a:lnSpc>
            </a:pPr>
            <a:r>
              <a:rPr lang="en-US" sz="2400" dirty="0">
                <a:solidFill>
                  <a:srgbClr val="FF0000"/>
                </a:solidFill>
              </a:rPr>
              <a:t>Sécurité</a:t>
            </a:r>
          </a:p>
        </p:txBody>
      </p:sp>
    </p:spTree>
    <p:extLst>
      <p:ext uri="{BB962C8B-B14F-4D97-AF65-F5344CB8AC3E}">
        <p14:creationId xmlns:p14="http://schemas.microsoft.com/office/powerpoint/2010/main" val="234205771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10" name="Image 9">
            <a:extLst>
              <a:ext uri="{FF2B5EF4-FFF2-40B4-BE49-F238E27FC236}">
                <a16:creationId xmlns:a16="http://schemas.microsoft.com/office/drawing/2014/main" id="{7171CF48-ABBD-1C17-7868-9D92CFBA6823}"/>
              </a:ext>
            </a:extLst>
          </p:cNvPr>
          <p:cNvPicPr>
            <a:picLocks noChangeAspect="1"/>
          </p:cNvPicPr>
          <p:nvPr/>
        </p:nvPicPr>
        <p:blipFill>
          <a:blip r:embed="rId4"/>
          <a:stretch>
            <a:fillRect/>
          </a:stretch>
        </p:blipFill>
        <p:spPr>
          <a:xfrm>
            <a:off x="801822" y="2498041"/>
            <a:ext cx="10748665" cy="3079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17">
            <a:extLst>
              <a:ext uri="{FF2B5EF4-FFF2-40B4-BE49-F238E27FC236}">
                <a16:creationId xmlns:a16="http://schemas.microsoft.com/office/drawing/2014/main" id="{15BB168B-AA32-CFA0-3CC7-A366C95FACC6}"/>
              </a:ext>
            </a:extLst>
          </p:cNvPr>
          <p:cNvPicPr>
            <a:picLocks noChangeAspect="1"/>
          </p:cNvPicPr>
          <p:nvPr/>
        </p:nvPicPr>
        <p:blipFill>
          <a:blip r:embed="rId5"/>
          <a:stretch>
            <a:fillRect/>
          </a:stretch>
        </p:blipFill>
        <p:spPr>
          <a:xfrm>
            <a:off x="10512382" y="1123028"/>
            <a:ext cx="1039346" cy="1039368"/>
          </a:xfrm>
          <a:prstGeom prst="rect">
            <a:avLst/>
          </a:prstGeom>
        </p:spPr>
      </p:pic>
      <p:pic>
        <p:nvPicPr>
          <p:cNvPr id="3" name="Picture 4" descr="Icône Test, examen dans Online Learning Vol.1">
            <a:extLst>
              <a:ext uri="{FF2B5EF4-FFF2-40B4-BE49-F238E27FC236}">
                <a16:creationId xmlns:a16="http://schemas.microsoft.com/office/drawing/2014/main" id="{D024820E-701F-3728-2157-F94C6958387E}"/>
              </a:ext>
            </a:extLst>
          </p:cNvPr>
          <p:cNvPicPr>
            <a:picLocks noChangeAspect="1"/>
          </p:cNvPicPr>
          <p:nvPr/>
        </p:nvPicPr>
        <p:blipFill>
          <a:blip r:embed="rId6"/>
          <a:stretch>
            <a:fillRect/>
          </a:stretch>
        </p:blipFill>
        <p:spPr>
          <a:xfrm>
            <a:off x="8219606" y="1012803"/>
            <a:ext cx="1253657" cy="1253516"/>
          </a:xfrm>
          <a:prstGeom prst="rect">
            <a:avLst/>
          </a:prstGeom>
        </p:spPr>
      </p:pic>
    </p:spTree>
    <p:extLst>
      <p:ext uri="{BB962C8B-B14F-4D97-AF65-F5344CB8AC3E}">
        <p14:creationId xmlns:p14="http://schemas.microsoft.com/office/powerpoint/2010/main" val="249516116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3315689" y="2891561"/>
            <a:ext cx="9753600" cy="940643"/>
          </a:xfrm>
        </p:spPr>
        <p:txBody>
          <a:bodyPr vert="horz" lIns="91440" tIns="45720" rIns="91440" bIns="45720" rtlCol="0" anchor="b">
            <a:normAutofit/>
          </a:bodyPr>
          <a:lstStyle/>
          <a:p>
            <a:pPr marL="742950" indent="-742950">
              <a:buAutoNum type="romanUcPeriod"/>
            </a:pPr>
            <a:r>
              <a:rPr lang="fr-FR" sz="4000">
                <a:solidFill>
                  <a:srgbClr val="FF5050"/>
                </a:solidFill>
              </a:rPr>
              <a:t>INTRODUCTION</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17525344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4" name="Image 17">
            <a:extLst>
              <a:ext uri="{FF2B5EF4-FFF2-40B4-BE49-F238E27FC236}">
                <a16:creationId xmlns:a16="http://schemas.microsoft.com/office/drawing/2014/main" id="{15BB168B-AA32-CFA0-3CC7-A366C95FACC6}"/>
              </a:ext>
            </a:extLst>
          </p:cNvPr>
          <p:cNvPicPr>
            <a:picLocks noChangeAspect="1"/>
          </p:cNvPicPr>
          <p:nvPr/>
        </p:nvPicPr>
        <p:blipFill>
          <a:blip r:embed="rId4"/>
          <a:stretch>
            <a:fillRect/>
          </a:stretch>
        </p:blipFill>
        <p:spPr>
          <a:xfrm>
            <a:off x="428530" y="2747574"/>
            <a:ext cx="1369380" cy="1362852"/>
          </a:xfrm>
          <a:prstGeom prst="rect">
            <a:avLst/>
          </a:prstGeom>
        </p:spPr>
      </p:pic>
      <p:pic>
        <p:nvPicPr>
          <p:cNvPr id="5" name="Image 4">
            <a:extLst>
              <a:ext uri="{FF2B5EF4-FFF2-40B4-BE49-F238E27FC236}">
                <a16:creationId xmlns:a16="http://schemas.microsoft.com/office/drawing/2014/main" id="{98287986-31E3-AA0C-88B2-A8B9616EA0BE}"/>
              </a:ext>
            </a:extLst>
          </p:cNvPr>
          <p:cNvPicPr>
            <a:picLocks noChangeAspect="1"/>
          </p:cNvPicPr>
          <p:nvPr/>
        </p:nvPicPr>
        <p:blipFill>
          <a:blip r:embed="rId5"/>
          <a:stretch>
            <a:fillRect/>
          </a:stretch>
        </p:blipFill>
        <p:spPr>
          <a:xfrm>
            <a:off x="2452918" y="2053525"/>
            <a:ext cx="9191625" cy="4473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4" descr="Icône Test, examen dans Online Learning Vol.1">
            <a:extLst>
              <a:ext uri="{FF2B5EF4-FFF2-40B4-BE49-F238E27FC236}">
                <a16:creationId xmlns:a16="http://schemas.microsoft.com/office/drawing/2014/main" id="{E70DE5BC-61E9-552C-061B-F4B6C333936A}"/>
              </a:ext>
            </a:extLst>
          </p:cNvPr>
          <p:cNvPicPr>
            <a:picLocks noChangeAspect="1"/>
          </p:cNvPicPr>
          <p:nvPr/>
        </p:nvPicPr>
        <p:blipFill>
          <a:blip r:embed="rId6"/>
          <a:stretch>
            <a:fillRect/>
          </a:stretch>
        </p:blipFill>
        <p:spPr>
          <a:xfrm>
            <a:off x="8010056" y="1051941"/>
            <a:ext cx="797393" cy="797303"/>
          </a:xfrm>
          <a:prstGeom prst="rect">
            <a:avLst/>
          </a:prstGeom>
        </p:spPr>
      </p:pic>
    </p:spTree>
    <p:extLst>
      <p:ext uri="{BB962C8B-B14F-4D97-AF65-F5344CB8AC3E}">
        <p14:creationId xmlns:p14="http://schemas.microsoft.com/office/powerpoint/2010/main" val="426516670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a:t>
            </a:r>
            <a:r>
              <a:rPr lang="fr-FR">
                <a:solidFill>
                  <a:srgbClr val="FF5050"/>
                </a:solidFill>
                <a:ea typeface="+mj-lt"/>
                <a:cs typeface="+mj-lt"/>
              </a:rPr>
              <a:t>	Conception de l'api</a:t>
            </a:r>
            <a:endParaRPr lang="fr-FR">
              <a:solidFill>
                <a:srgbClr val="FF5050"/>
              </a:solidFill>
            </a:endParaRPr>
          </a:p>
        </p:txBody>
      </p:sp>
      <p:sp>
        <p:nvSpPr>
          <p:cNvPr id="9" name="Espace réservé du contenu 8"/>
          <p:cNvSpPr>
            <a:spLocks noGrp="1"/>
          </p:cNvSpPr>
          <p:nvPr>
            <p:ph idx="1"/>
          </p:nvPr>
        </p:nvSpPr>
        <p:spPr>
          <a:xfrm>
            <a:off x="2592746" y="2521307"/>
            <a:ext cx="9753600" cy="1325562"/>
          </a:xfrm>
        </p:spPr>
        <p:txBody>
          <a:bodyPr rtlCol="0"/>
          <a:lstStyle/>
          <a:p>
            <a:pPr rtl="0"/>
            <a:r>
              <a:rPr lang="fr-FR"/>
              <a:t>Le package </a:t>
            </a:r>
            <a:r>
              <a:rPr lang="fr-FR" err="1"/>
              <a:t>Jest</a:t>
            </a:r>
            <a:r>
              <a:rPr lang="fr-FR"/>
              <a:t>, pour tester la logique de mes fonctions.</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3" name="Image 2">
            <a:extLst>
              <a:ext uri="{FF2B5EF4-FFF2-40B4-BE49-F238E27FC236}">
                <a16:creationId xmlns:a16="http://schemas.microsoft.com/office/drawing/2014/main" id="{C4C40310-1263-8B1E-F8DF-49F2FD195461}"/>
              </a:ext>
            </a:extLst>
          </p:cNvPr>
          <p:cNvPicPr>
            <a:picLocks noChangeAspect="1"/>
          </p:cNvPicPr>
          <p:nvPr/>
        </p:nvPicPr>
        <p:blipFill>
          <a:blip r:embed="rId4"/>
          <a:stretch>
            <a:fillRect/>
          </a:stretch>
        </p:blipFill>
        <p:spPr>
          <a:xfrm>
            <a:off x="939035" y="3389919"/>
            <a:ext cx="10310754" cy="2156647"/>
          </a:xfrm>
          <a:prstGeom prst="roundRect">
            <a:avLst>
              <a:gd name="adj" fmla="val 8594"/>
            </a:avLst>
          </a:prstGeom>
          <a:solidFill>
            <a:srgbClr val="FFFFFF">
              <a:shade val="85000"/>
            </a:srgbClr>
          </a:solidFill>
          <a:ln>
            <a:noFill/>
          </a:ln>
          <a:effectLst/>
        </p:spPr>
      </p:pic>
      <p:pic>
        <p:nvPicPr>
          <p:cNvPr id="4" name="Picture 4" descr="Jest · 🃏 Delightful JavaScript Testing">
            <a:extLst>
              <a:ext uri="{FF2B5EF4-FFF2-40B4-BE49-F238E27FC236}">
                <a16:creationId xmlns:a16="http://schemas.microsoft.com/office/drawing/2014/main" id="{7C351B6B-016E-E69E-FB2B-CF1743C7DD97}"/>
              </a:ext>
            </a:extLst>
          </p:cNvPr>
          <p:cNvPicPr>
            <a:picLocks noChangeAspect="1"/>
          </p:cNvPicPr>
          <p:nvPr/>
        </p:nvPicPr>
        <p:blipFill>
          <a:blip r:embed="rId5"/>
          <a:stretch>
            <a:fillRect/>
          </a:stretch>
        </p:blipFill>
        <p:spPr>
          <a:xfrm>
            <a:off x="508494" y="2130844"/>
            <a:ext cx="1744116" cy="9158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Icône Test, examen dans Online Learning Vol.1">
            <a:extLst>
              <a:ext uri="{FF2B5EF4-FFF2-40B4-BE49-F238E27FC236}">
                <a16:creationId xmlns:a16="http://schemas.microsoft.com/office/drawing/2014/main" id="{6A2804C0-82A2-6637-9725-2A137573EC48}"/>
              </a:ext>
            </a:extLst>
          </p:cNvPr>
          <p:cNvPicPr>
            <a:picLocks noChangeAspect="1"/>
          </p:cNvPicPr>
          <p:nvPr/>
        </p:nvPicPr>
        <p:blipFill>
          <a:blip r:embed="rId6"/>
          <a:stretch>
            <a:fillRect/>
          </a:stretch>
        </p:blipFill>
        <p:spPr>
          <a:xfrm>
            <a:off x="8010056" y="1051941"/>
            <a:ext cx="797393" cy="797303"/>
          </a:xfrm>
          <a:prstGeom prst="rect">
            <a:avLst/>
          </a:prstGeom>
        </p:spPr>
      </p:pic>
    </p:spTree>
    <p:extLst>
      <p:ext uri="{BB962C8B-B14F-4D97-AF65-F5344CB8AC3E}">
        <p14:creationId xmlns:p14="http://schemas.microsoft.com/office/powerpoint/2010/main" val="328865746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vii. Web app d'administration</a:t>
            </a:r>
            <a:endParaRPr lang="en-US" err="1"/>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305184445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vii. Web app d'administration</a:t>
            </a:r>
            <a:endParaRPr lang="en-US" dirty="0">
              <a:solidFill>
                <a:srgbClr val="FF5050"/>
              </a:solidFill>
              <a:ea typeface="+mj-lt"/>
              <a:cs typeface="+mj-lt"/>
            </a:endParaRPr>
          </a:p>
        </p:txBody>
      </p:sp>
      <p:sp>
        <p:nvSpPr>
          <p:cNvPr id="9" name="Espace réservé du contenu 8"/>
          <p:cNvSpPr>
            <a:spLocks noGrp="1"/>
          </p:cNvSpPr>
          <p:nvPr>
            <p:ph idx="1"/>
          </p:nvPr>
        </p:nvSpPr>
        <p:spPr>
          <a:xfrm>
            <a:off x="4083404" y="2937325"/>
            <a:ext cx="7652970" cy="2740177"/>
          </a:xfrm>
        </p:spPr>
        <p:txBody>
          <a:bodyPr vert="horz" lIns="91440" tIns="45720" rIns="91440" bIns="45720" rtlCol="0" anchor="t">
            <a:normAutofit fontScale="92500"/>
          </a:bodyPr>
          <a:lstStyle/>
          <a:p>
            <a:pPr marL="45720" indent="0">
              <a:buNone/>
            </a:pPr>
            <a:r>
              <a:rPr lang="fr-FR"/>
              <a:t> </a:t>
            </a:r>
            <a:r>
              <a:rPr lang="fr-FR">
                <a:solidFill>
                  <a:srgbClr val="00B050"/>
                </a:solidFill>
              </a:rPr>
              <a:t>Nuxt.js</a:t>
            </a:r>
            <a:r>
              <a:rPr lang="fr-FR"/>
              <a:t> un </a:t>
            </a:r>
            <a:r>
              <a:rPr lang="fr-FR" err="1"/>
              <a:t>framework</a:t>
            </a:r>
            <a:r>
              <a:rPr lang="fr-FR"/>
              <a:t> basé sur</a:t>
            </a:r>
            <a:r>
              <a:rPr lang="fr-FR">
                <a:solidFill>
                  <a:srgbClr val="00B050"/>
                </a:solidFill>
              </a:rPr>
              <a:t> Vue.js.</a:t>
            </a:r>
            <a:endParaRPr lang="en-US">
              <a:solidFill>
                <a:srgbClr val="00B050"/>
              </a:solidFill>
            </a:endParaRPr>
          </a:p>
          <a:p>
            <a:pPr marL="388620" indent="-342900">
              <a:buFont typeface="Wingdings" pitchFamily="34" charset="0"/>
              <a:buChar char="Ø"/>
            </a:pPr>
            <a:r>
              <a:rPr lang="fr-FR"/>
              <a:t>Écosystème</a:t>
            </a:r>
            <a:r>
              <a:rPr lang="fr-FR">
                <a:ea typeface="+mn-lt"/>
                <a:cs typeface="+mn-lt"/>
              </a:rPr>
              <a:t> Vue.js</a:t>
            </a:r>
          </a:p>
          <a:p>
            <a:pPr marL="388620" indent="-342900">
              <a:buClr>
                <a:srgbClr val="1F4E79"/>
              </a:buClr>
              <a:buFont typeface="Wingdings" pitchFamily="34" charset="0"/>
              <a:buChar char="Ø"/>
            </a:pPr>
            <a:r>
              <a:rPr lang="fr-FR">
                <a:ea typeface="+mn-lt"/>
                <a:cs typeface="+mn-lt"/>
              </a:rPr>
              <a:t>Rendu côté serveur (server-</a:t>
            </a:r>
            <a:r>
              <a:rPr lang="fr-FR" err="1">
                <a:ea typeface="+mn-lt"/>
                <a:cs typeface="+mn-lt"/>
              </a:rPr>
              <a:t>side</a:t>
            </a:r>
            <a:r>
              <a:rPr lang="fr-FR">
                <a:ea typeface="+mn-lt"/>
                <a:cs typeface="+mn-lt"/>
              </a:rPr>
              <a:t> rendering - SSR).</a:t>
            </a:r>
          </a:p>
          <a:p>
            <a:pPr marL="388620" indent="-342900">
              <a:buClr>
                <a:srgbClr val="1F4E79"/>
              </a:buClr>
              <a:buFont typeface="Wingdings" pitchFamily="34" charset="0"/>
              <a:buChar char="Ø"/>
            </a:pPr>
            <a:r>
              <a:rPr lang="fr-FR">
                <a:ea typeface="+mn-lt"/>
                <a:cs typeface="+mn-lt"/>
              </a:rPr>
              <a:t>Routage automatique</a:t>
            </a:r>
          </a:p>
          <a:p>
            <a:pPr marL="388620" indent="-342900">
              <a:buClr>
                <a:srgbClr val="1F4E79"/>
              </a:buClr>
              <a:buFont typeface="Wingdings" pitchFamily="34" charset="0"/>
              <a:buChar char="Ø"/>
            </a:pPr>
            <a:r>
              <a:rPr lang="fr-FR"/>
              <a:t>Syntaxe du code simpliste</a:t>
            </a:r>
          </a:p>
          <a:p>
            <a:pPr marL="388620" indent="-342900">
              <a:buClr>
                <a:srgbClr val="1F4E79"/>
              </a:buClr>
              <a:buFont typeface="Wingdings" pitchFamily="34" charset="0"/>
              <a:buChar char="Ø"/>
            </a:pPr>
            <a:endParaRPr lang="fr-FR"/>
          </a:p>
          <a:p>
            <a:pPr marL="45720" indent="0">
              <a:buNone/>
            </a:pPr>
            <a:endParaRPr lang="fr-F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3" name="Image 2" descr="Une image contenant Police, triangle, ligne&#10;&#10;Description générée automatiquement">
            <a:extLst>
              <a:ext uri="{FF2B5EF4-FFF2-40B4-BE49-F238E27FC236}">
                <a16:creationId xmlns:a16="http://schemas.microsoft.com/office/drawing/2014/main" id="{9FA49093-D305-4A68-3757-C9A870F1F4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7378" y="2564904"/>
            <a:ext cx="2729230" cy="273939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48556403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vii. Web app d'administration</a:t>
            </a:r>
            <a:endParaRPr lang="en-US" dirty="0">
              <a:solidFill>
                <a:srgbClr val="FF5050"/>
              </a:solidFill>
              <a:ea typeface="+mj-lt"/>
              <a:cs typeface="+mj-lt"/>
            </a:endParaRPr>
          </a:p>
        </p:txBody>
      </p:sp>
      <p:sp>
        <p:nvSpPr>
          <p:cNvPr id="9" name="Espace réservé du contenu 8"/>
          <p:cNvSpPr>
            <a:spLocks noGrp="1"/>
          </p:cNvSpPr>
          <p:nvPr>
            <p:ph idx="1"/>
          </p:nvPr>
        </p:nvSpPr>
        <p:spPr>
          <a:xfrm>
            <a:off x="4273436" y="1992312"/>
            <a:ext cx="7989026" cy="2413174"/>
          </a:xfrm>
        </p:spPr>
        <p:txBody>
          <a:bodyPr vert="horz" lIns="91440" tIns="45720" rIns="91440" bIns="45720" rtlCol="0" anchor="t">
            <a:normAutofit/>
          </a:bodyPr>
          <a:lstStyle/>
          <a:p>
            <a:pPr marL="45720" indent="0">
              <a:buNone/>
            </a:pPr>
            <a:r>
              <a:rPr lang="fr-FR">
                <a:solidFill>
                  <a:srgbClr val="FF0000"/>
                </a:solidFill>
              </a:rPr>
              <a:t>Admin </a:t>
            </a:r>
            <a:r>
              <a:rPr lang="fr-FR"/>
              <a:t>= </a:t>
            </a:r>
            <a:r>
              <a:rPr lang="fr-FR" err="1">
                <a:solidFill>
                  <a:srgbClr val="00B050"/>
                </a:solidFill>
              </a:rPr>
              <a:t>True</a:t>
            </a:r>
            <a:endParaRPr lang="fr-FR">
              <a:solidFill>
                <a:srgbClr val="00B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5122" name="Picture 2" descr="Icône de connexion verte (symbole png)">
            <a:extLst>
              <a:ext uri="{FF2B5EF4-FFF2-40B4-BE49-F238E27FC236}">
                <a16:creationId xmlns:a16="http://schemas.microsoft.com/office/drawing/2014/main" id="{3CD6DF5C-6C7E-9048-3255-BB85CF5C5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433" y="1928335"/>
            <a:ext cx="2075098" cy="20750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ge 24 | Officer Icon Images - Free Download on Freepik">
            <a:extLst>
              <a:ext uri="{FF2B5EF4-FFF2-40B4-BE49-F238E27FC236}">
                <a16:creationId xmlns:a16="http://schemas.microsoft.com/office/drawing/2014/main" id="{372D386B-6095-BEB1-428A-0A0CBCC6D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788" y="2142728"/>
            <a:ext cx="1646312" cy="164631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texte, capture d’écran, logo, Police&#10;&#10;Description générée automatiquement">
            <a:extLst>
              <a:ext uri="{FF2B5EF4-FFF2-40B4-BE49-F238E27FC236}">
                <a16:creationId xmlns:a16="http://schemas.microsoft.com/office/drawing/2014/main" id="{19C0AEFC-FDC0-B11A-2BD5-3591128AD020}"/>
              </a:ext>
            </a:extLst>
          </p:cNvPr>
          <p:cNvPicPr>
            <a:picLocks noChangeAspect="1"/>
          </p:cNvPicPr>
          <p:nvPr/>
        </p:nvPicPr>
        <p:blipFill>
          <a:blip r:embed="rId6"/>
          <a:stretch>
            <a:fillRect/>
          </a:stretch>
        </p:blipFill>
        <p:spPr>
          <a:xfrm>
            <a:off x="9400245" y="3743622"/>
            <a:ext cx="2641518" cy="2727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9">
            <a:extLst>
              <a:ext uri="{FF2B5EF4-FFF2-40B4-BE49-F238E27FC236}">
                <a16:creationId xmlns:a16="http://schemas.microsoft.com/office/drawing/2014/main" id="{92BD66DC-42E3-D22F-FA12-521A387C2EB7}"/>
              </a:ext>
            </a:extLst>
          </p:cNvPr>
          <p:cNvPicPr>
            <a:picLocks noChangeAspect="1"/>
          </p:cNvPicPr>
          <p:nvPr/>
        </p:nvPicPr>
        <p:blipFill>
          <a:blip r:embed="rId7"/>
          <a:stretch>
            <a:fillRect/>
          </a:stretch>
        </p:blipFill>
        <p:spPr>
          <a:xfrm>
            <a:off x="105239" y="4475528"/>
            <a:ext cx="9064418" cy="18400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317857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vii. Web app d'administration</a:t>
            </a:r>
            <a:endParaRPr lang="en-US" dirty="0">
              <a:solidFill>
                <a:srgbClr val="FF5050"/>
              </a:solidFill>
              <a:ea typeface="+mj-lt"/>
              <a:cs typeface="+mj-lt"/>
            </a:endParaRPr>
          </a:p>
        </p:txBody>
      </p:sp>
      <p:sp>
        <p:nvSpPr>
          <p:cNvPr id="9" name="Espace réservé du contenu 8"/>
          <p:cNvSpPr>
            <a:spLocks noGrp="1"/>
          </p:cNvSpPr>
          <p:nvPr>
            <p:ph idx="1"/>
          </p:nvPr>
        </p:nvSpPr>
        <p:spPr>
          <a:xfrm>
            <a:off x="2611897" y="4941168"/>
            <a:ext cx="7416824" cy="2413174"/>
          </a:xfrm>
        </p:spPr>
        <p:txBody>
          <a:bodyPr rtlCol="0">
            <a:normAutofit/>
          </a:bodyPr>
          <a:lstStyle/>
          <a:p>
            <a:pPr marL="45720" indent="0" rtl="0">
              <a:buNone/>
            </a:pPr>
            <a:r>
              <a:rPr lang="fr-FR"/>
              <a:t>L’administrateur pourra avoir accès à une liste d’utilisateur et de pouvoir effectuer des changements de ceux-ci.</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86519" y="-531440"/>
            <a:ext cx="2904679" cy="2904679"/>
          </a:xfrm>
          <a:prstGeom prst="rect">
            <a:avLst/>
          </a:prstGeom>
        </p:spPr>
      </p:pic>
      <p:pic>
        <p:nvPicPr>
          <p:cNvPr id="3" name="Image 2" descr="Une image contenant texte, capture d’écran, logiciel, Police&#10;&#10;Description générée automatiquement">
            <a:extLst>
              <a:ext uri="{FF2B5EF4-FFF2-40B4-BE49-F238E27FC236}">
                <a16:creationId xmlns:a16="http://schemas.microsoft.com/office/drawing/2014/main" id="{371B217A-FCA9-E766-187D-FE8A7A2D429D}"/>
              </a:ext>
            </a:extLst>
          </p:cNvPr>
          <p:cNvPicPr>
            <a:picLocks noChangeAspect="1"/>
          </p:cNvPicPr>
          <p:nvPr/>
        </p:nvPicPr>
        <p:blipFill>
          <a:blip r:embed="rId4"/>
          <a:stretch>
            <a:fillRect/>
          </a:stretch>
        </p:blipFill>
        <p:spPr>
          <a:xfrm>
            <a:off x="1082144" y="2375301"/>
            <a:ext cx="10034202" cy="378714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487420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vii. Web app d'administration</a:t>
            </a:r>
            <a:endParaRPr lang="en-US" dirty="0">
              <a:solidFill>
                <a:srgbClr val="FF5050"/>
              </a:solidFill>
              <a:ea typeface="+mj-lt"/>
              <a:cs typeface="+mj-lt"/>
            </a:endParaRPr>
          </a:p>
        </p:txBody>
      </p:sp>
      <p:sp>
        <p:nvSpPr>
          <p:cNvPr id="9" name="Espace réservé du contenu 8"/>
          <p:cNvSpPr>
            <a:spLocks noGrp="1"/>
          </p:cNvSpPr>
          <p:nvPr>
            <p:ph idx="1"/>
          </p:nvPr>
        </p:nvSpPr>
        <p:spPr>
          <a:xfrm>
            <a:off x="1217612" y="1714798"/>
            <a:ext cx="9753600" cy="4343400"/>
          </a:xfrm>
        </p:spPr>
        <p:txBody>
          <a:bodyPr vert="horz" lIns="91440" tIns="45720" rIns="91440" bIns="45720" rtlCol="0" anchor="t">
            <a:normAutofit/>
          </a:bodyPr>
          <a:lstStyle/>
          <a:p>
            <a:r>
              <a:rPr lang="fr-FR"/>
              <a:t>Controller administrateur DELETE user</a:t>
            </a:r>
          </a:p>
        </p:txBody>
      </p:sp>
      <p:pic>
        <p:nvPicPr>
          <p:cNvPr id="8" name="Picture 2" descr="Backend - Free seo and web icons">
            <a:extLst>
              <a:ext uri="{FF2B5EF4-FFF2-40B4-BE49-F238E27FC236}">
                <a16:creationId xmlns:a16="http://schemas.microsoft.com/office/drawing/2014/main" id="{421BF401-7A69-CAA2-20E5-949255ECC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4" y="2647481"/>
            <a:ext cx="2248508" cy="224850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4"/>
          <a:stretch>
            <a:fillRect/>
          </a:stretch>
        </p:blipFill>
        <p:spPr>
          <a:xfrm>
            <a:off x="-654961" y="-514921"/>
            <a:ext cx="2904679" cy="2904679"/>
          </a:xfrm>
          <a:prstGeom prst="rect">
            <a:avLst/>
          </a:prstGeom>
        </p:spPr>
      </p:pic>
      <p:pic>
        <p:nvPicPr>
          <p:cNvPr id="4" name="Image 3">
            <a:extLst>
              <a:ext uri="{FF2B5EF4-FFF2-40B4-BE49-F238E27FC236}">
                <a16:creationId xmlns:a16="http://schemas.microsoft.com/office/drawing/2014/main" id="{8B5616F1-055F-74C0-BA8E-F46AADE5AB6D}"/>
              </a:ext>
            </a:extLst>
          </p:cNvPr>
          <p:cNvPicPr>
            <a:picLocks noChangeAspect="1"/>
          </p:cNvPicPr>
          <p:nvPr/>
        </p:nvPicPr>
        <p:blipFill>
          <a:blip r:embed="rId5"/>
          <a:stretch>
            <a:fillRect/>
          </a:stretch>
        </p:blipFill>
        <p:spPr>
          <a:xfrm>
            <a:off x="5235701" y="2207742"/>
            <a:ext cx="6724325" cy="34925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4">
            <a:extLst>
              <a:ext uri="{FF2B5EF4-FFF2-40B4-BE49-F238E27FC236}">
                <a16:creationId xmlns:a16="http://schemas.microsoft.com/office/drawing/2014/main" id="{83FF225C-550A-A282-1912-E5EBEDD33854}"/>
              </a:ext>
            </a:extLst>
          </p:cNvPr>
          <p:cNvPicPr>
            <a:picLocks noChangeAspect="1"/>
          </p:cNvPicPr>
          <p:nvPr/>
        </p:nvPicPr>
        <p:blipFill>
          <a:blip r:embed="rId6"/>
          <a:stretch>
            <a:fillRect/>
          </a:stretch>
        </p:blipFill>
        <p:spPr>
          <a:xfrm>
            <a:off x="114321" y="5112147"/>
            <a:ext cx="5295145" cy="17022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4069890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viii. déploiement</a:t>
            </a:r>
            <a:endParaRPr lang="en-US" err="1"/>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265916552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a:solidFill>
                  <a:srgbClr val="FF5050"/>
                </a:solidFill>
                <a:ea typeface="+mj-lt"/>
                <a:cs typeface="+mj-lt"/>
              </a:rPr>
              <a:t>viii. déploiement</a:t>
            </a:r>
            <a:endParaRPr lang="en-US">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3" name="Picture 3" descr="APK - CDOT Wiki">
            <a:extLst>
              <a:ext uri="{FF2B5EF4-FFF2-40B4-BE49-F238E27FC236}">
                <a16:creationId xmlns:a16="http://schemas.microsoft.com/office/drawing/2014/main" id="{BD6B142C-DF55-6354-3A62-2C8295105A76}"/>
              </a:ext>
            </a:extLst>
          </p:cNvPr>
          <p:cNvPicPr>
            <a:picLocks noChangeAspect="1"/>
          </p:cNvPicPr>
          <p:nvPr/>
        </p:nvPicPr>
        <p:blipFill>
          <a:blip r:embed="rId4"/>
          <a:stretch>
            <a:fillRect/>
          </a:stretch>
        </p:blipFill>
        <p:spPr>
          <a:xfrm>
            <a:off x="877762" y="2517418"/>
            <a:ext cx="1886590" cy="2004834"/>
          </a:xfrm>
          <a:prstGeom prst="rect">
            <a:avLst/>
          </a:prstGeom>
        </p:spPr>
      </p:pic>
      <p:pic>
        <p:nvPicPr>
          <p:cNvPr id="5" name="Picture 11" descr="Using cross tools with Expo Web and Native - DEV Community">
            <a:extLst>
              <a:ext uri="{FF2B5EF4-FFF2-40B4-BE49-F238E27FC236}">
                <a16:creationId xmlns:a16="http://schemas.microsoft.com/office/drawing/2014/main" id="{4D6031EE-3171-F514-4AAB-B31516D522CD}"/>
              </a:ext>
            </a:extLst>
          </p:cNvPr>
          <p:cNvPicPr>
            <a:picLocks noChangeAspect="1"/>
          </p:cNvPicPr>
          <p:nvPr/>
        </p:nvPicPr>
        <p:blipFill rotWithShape="1">
          <a:blip r:embed="rId5"/>
          <a:srcRect l="14493" t="20324" r="61957" b="24051"/>
          <a:stretch/>
        </p:blipFill>
        <p:spPr>
          <a:xfrm>
            <a:off x="1674957" y="5100249"/>
            <a:ext cx="1363621" cy="1843981"/>
          </a:xfrm>
          <a:prstGeom prst="rect">
            <a:avLst/>
          </a:prstGeom>
        </p:spPr>
      </p:pic>
      <p:sp>
        <p:nvSpPr>
          <p:cNvPr id="11" name="TextBox 10">
            <a:extLst>
              <a:ext uri="{FF2B5EF4-FFF2-40B4-BE49-F238E27FC236}">
                <a16:creationId xmlns:a16="http://schemas.microsoft.com/office/drawing/2014/main" id="{A790CFAA-B8EB-EA40-C638-7E33D705B6A8}"/>
              </a:ext>
            </a:extLst>
          </p:cNvPr>
          <p:cNvSpPr txBox="1"/>
          <p:nvPr/>
        </p:nvSpPr>
        <p:spPr>
          <a:xfrm>
            <a:off x="7067835" y="3521877"/>
            <a:ext cx="4570482" cy="594009"/>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100" dirty="0">
                <a:solidFill>
                  <a:schemeClr val="accent1">
                    <a:lumMod val="75000"/>
                  </a:schemeClr>
                </a:solidFill>
                <a:latin typeface="Consolas"/>
                <a:hlinkClick r:id="rId6">
                  <a:extLst>
                    <a:ext uri="{A12FA001-AC4F-418D-AE19-62706E023703}">
                      <ahyp:hlinkClr xmlns:ahyp="http://schemas.microsoft.com/office/drawing/2018/hyperlinkcolor" val="tx"/>
                    </a:ext>
                  </a:extLst>
                </a:hlinkClick>
              </a:rPr>
              <a:t>https://expo.dev/artifacts/eas/35LzyJyXJAo8mDchJporoT.apk</a:t>
            </a:r>
            <a:endParaRPr lang="en-US" dirty="0">
              <a:solidFill>
                <a:schemeClr val="accent1">
                  <a:lumMod val="75000"/>
                </a:schemeClr>
              </a:solidFill>
            </a:endParaRPr>
          </a:p>
          <a:p>
            <a:pPr>
              <a:lnSpc>
                <a:spcPct val="90000"/>
              </a:lnSpc>
            </a:pPr>
            <a:endParaRPr lang="en-US" sz="2400" dirty="0"/>
          </a:p>
        </p:txBody>
      </p:sp>
      <p:pic>
        <p:nvPicPr>
          <p:cNvPr id="4" name="Picture 5">
            <a:extLst>
              <a:ext uri="{FF2B5EF4-FFF2-40B4-BE49-F238E27FC236}">
                <a16:creationId xmlns:a16="http://schemas.microsoft.com/office/drawing/2014/main" id="{E1C3F016-E8B8-7B90-CC60-8C2AA4C05BF1}"/>
              </a:ext>
            </a:extLst>
          </p:cNvPr>
          <p:cNvPicPr>
            <a:picLocks noChangeAspect="1"/>
          </p:cNvPicPr>
          <p:nvPr/>
        </p:nvPicPr>
        <p:blipFill>
          <a:blip r:embed="rId7"/>
          <a:stretch>
            <a:fillRect/>
          </a:stretch>
        </p:blipFill>
        <p:spPr>
          <a:xfrm>
            <a:off x="4093173" y="2098275"/>
            <a:ext cx="1996805" cy="44054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7">
            <a:extLst>
              <a:ext uri="{FF2B5EF4-FFF2-40B4-BE49-F238E27FC236}">
                <a16:creationId xmlns:a16="http://schemas.microsoft.com/office/drawing/2014/main" id="{B9081693-EB4F-976B-0E33-6623F1C8E9CD}"/>
              </a:ext>
            </a:extLst>
          </p:cNvPr>
          <p:cNvPicPr>
            <a:picLocks noChangeAspect="1"/>
          </p:cNvPicPr>
          <p:nvPr/>
        </p:nvPicPr>
        <p:blipFill>
          <a:blip r:embed="rId8"/>
          <a:stretch>
            <a:fillRect/>
          </a:stretch>
        </p:blipFill>
        <p:spPr>
          <a:xfrm>
            <a:off x="6608366" y="935675"/>
            <a:ext cx="5222485" cy="22616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9">
            <a:extLst>
              <a:ext uri="{FF2B5EF4-FFF2-40B4-BE49-F238E27FC236}">
                <a16:creationId xmlns:a16="http://schemas.microsoft.com/office/drawing/2014/main" id="{C5CA24F5-206C-627B-7304-E21C8A6F4407}"/>
              </a:ext>
            </a:extLst>
          </p:cNvPr>
          <p:cNvPicPr>
            <a:picLocks noChangeAspect="1"/>
          </p:cNvPicPr>
          <p:nvPr/>
        </p:nvPicPr>
        <p:blipFill>
          <a:blip r:embed="rId9"/>
          <a:stretch>
            <a:fillRect/>
          </a:stretch>
        </p:blipFill>
        <p:spPr>
          <a:xfrm>
            <a:off x="6735523" y="4190594"/>
            <a:ext cx="5095328" cy="2373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File, file extension, file format, file type, readme icon - Download on  Iconfinder">
            <a:extLst>
              <a:ext uri="{FF2B5EF4-FFF2-40B4-BE49-F238E27FC236}">
                <a16:creationId xmlns:a16="http://schemas.microsoft.com/office/drawing/2014/main" id="{5C0958DB-C978-965E-C612-6CA02BC1B040}"/>
              </a:ext>
            </a:extLst>
          </p:cNvPr>
          <p:cNvPicPr>
            <a:picLocks noChangeAspect="1"/>
          </p:cNvPicPr>
          <p:nvPr/>
        </p:nvPicPr>
        <p:blipFill>
          <a:blip r:embed="rId10"/>
          <a:stretch>
            <a:fillRect/>
          </a:stretch>
        </p:blipFill>
        <p:spPr>
          <a:xfrm>
            <a:off x="11473984" y="6235589"/>
            <a:ext cx="328665" cy="328612"/>
          </a:xfrm>
          <a:prstGeom prst="rect">
            <a:avLst/>
          </a:prstGeom>
        </p:spPr>
      </p:pic>
    </p:spTree>
    <p:extLst>
      <p:ext uri="{BB962C8B-B14F-4D97-AF65-F5344CB8AC3E}">
        <p14:creationId xmlns:p14="http://schemas.microsoft.com/office/powerpoint/2010/main" val="78556823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1FF4-E1EE-2939-355A-FD1DF6D52D06}"/>
              </a:ext>
            </a:extLst>
          </p:cNvPr>
          <p:cNvSpPr>
            <a:spLocks noGrp="1"/>
          </p:cNvSpPr>
          <p:nvPr>
            <p:ph type="title"/>
          </p:nvPr>
        </p:nvSpPr>
        <p:spPr>
          <a:xfrm>
            <a:off x="1172201" y="92969"/>
            <a:ext cx="9753600" cy="1325562"/>
          </a:xfrm>
        </p:spPr>
        <p:txBody>
          <a:bodyPr/>
          <a:lstStyle/>
          <a:p>
            <a:r>
              <a:rPr lang="fr-FR">
                <a:solidFill>
                  <a:srgbClr val="FF5050"/>
                </a:solidFill>
                <a:ea typeface="+mj-lt"/>
                <a:cs typeface="+mj-lt"/>
              </a:rPr>
              <a:t>Recherche anglophone</a:t>
            </a:r>
          </a:p>
        </p:txBody>
      </p:sp>
      <p:pic>
        <p:nvPicPr>
          <p:cNvPr id="4" name="Picture 4" descr="Effectively use StackOverflow as a contributor">
            <a:extLst>
              <a:ext uri="{FF2B5EF4-FFF2-40B4-BE49-F238E27FC236}">
                <a16:creationId xmlns:a16="http://schemas.microsoft.com/office/drawing/2014/main" id="{B13E8240-CB1E-F1FA-2CC5-2680A362B85F}"/>
              </a:ext>
            </a:extLst>
          </p:cNvPr>
          <p:cNvPicPr>
            <a:picLocks noChangeAspect="1"/>
          </p:cNvPicPr>
          <p:nvPr/>
        </p:nvPicPr>
        <p:blipFill>
          <a:blip r:embed="rId2"/>
          <a:stretch>
            <a:fillRect/>
          </a:stretch>
        </p:blipFill>
        <p:spPr>
          <a:xfrm>
            <a:off x="308677" y="1982461"/>
            <a:ext cx="2743199" cy="2057399"/>
          </a:xfrm>
          <a:prstGeom prst="rect">
            <a:avLst/>
          </a:prstGeom>
          <a:ln>
            <a:noFill/>
          </a:ln>
          <a:effectLst>
            <a:softEdge rad="112500"/>
          </a:effectLst>
        </p:spPr>
      </p:pic>
      <p:pic>
        <p:nvPicPr>
          <p:cNvPr id="5" name="Picture 5">
            <a:extLst>
              <a:ext uri="{FF2B5EF4-FFF2-40B4-BE49-F238E27FC236}">
                <a16:creationId xmlns:a16="http://schemas.microsoft.com/office/drawing/2014/main" id="{99F954E8-4E53-9A85-B47D-94E3FFF6BF7B}"/>
              </a:ext>
            </a:extLst>
          </p:cNvPr>
          <p:cNvPicPr>
            <a:picLocks noChangeAspect="1"/>
          </p:cNvPicPr>
          <p:nvPr/>
        </p:nvPicPr>
        <p:blipFill>
          <a:blip r:embed="rId3"/>
          <a:stretch>
            <a:fillRect/>
          </a:stretch>
        </p:blipFill>
        <p:spPr>
          <a:xfrm>
            <a:off x="159734" y="3908719"/>
            <a:ext cx="5485878" cy="2664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a:extLst>
              <a:ext uri="{FF2B5EF4-FFF2-40B4-BE49-F238E27FC236}">
                <a16:creationId xmlns:a16="http://schemas.microsoft.com/office/drawing/2014/main" id="{2E1DFD9C-6141-690F-C7A8-2E71D9C72A71}"/>
              </a:ext>
            </a:extLst>
          </p:cNvPr>
          <p:cNvPicPr>
            <a:picLocks noChangeAspect="1"/>
          </p:cNvPicPr>
          <p:nvPr/>
        </p:nvPicPr>
        <p:blipFill>
          <a:blip r:embed="rId4"/>
          <a:stretch>
            <a:fillRect/>
          </a:stretch>
        </p:blipFill>
        <p:spPr>
          <a:xfrm>
            <a:off x="6535706" y="1477177"/>
            <a:ext cx="4786520" cy="2650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7">
            <a:extLst>
              <a:ext uri="{FF2B5EF4-FFF2-40B4-BE49-F238E27FC236}">
                <a16:creationId xmlns:a16="http://schemas.microsoft.com/office/drawing/2014/main" id="{5687337B-CED0-D577-64F0-081C0A4221C7}"/>
              </a:ext>
            </a:extLst>
          </p:cNvPr>
          <p:cNvPicPr>
            <a:picLocks noChangeAspect="1"/>
          </p:cNvPicPr>
          <p:nvPr/>
        </p:nvPicPr>
        <p:blipFill>
          <a:blip r:embed="rId5"/>
          <a:stretch>
            <a:fillRect/>
          </a:stretch>
        </p:blipFill>
        <p:spPr>
          <a:xfrm>
            <a:off x="6090660" y="4261073"/>
            <a:ext cx="5485879" cy="2741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355105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341884" y="274638"/>
            <a:ext cx="9753600" cy="1325562"/>
          </a:xfrm>
        </p:spPr>
        <p:txBody>
          <a:bodyPr rtlCol="0"/>
          <a:lstStyle/>
          <a:p>
            <a:pPr rtl="0"/>
            <a:r>
              <a:rPr lang="fr-FR">
                <a:solidFill>
                  <a:srgbClr val="FF5050"/>
                </a:solidFill>
              </a:rPr>
              <a:t>SOMMAIRE</a:t>
            </a:r>
          </a:p>
        </p:txBody>
      </p:sp>
      <p:pic>
        <p:nvPicPr>
          <p:cNvPr id="5" name="Image 4" descr="Une image contenant Graphique, cercle, obscurité, conception&#10;&#10;Description générée automatiquement">
            <a:extLst>
              <a:ext uri="{FF2B5EF4-FFF2-40B4-BE49-F238E27FC236}">
                <a16:creationId xmlns:a16="http://schemas.microsoft.com/office/drawing/2014/main" id="{8BEF132E-5889-C1EF-DD69-C7AF2751AEDA}"/>
              </a:ext>
            </a:extLst>
          </p:cNvPr>
          <p:cNvPicPr>
            <a:picLocks noChangeAspect="1"/>
          </p:cNvPicPr>
          <p:nvPr/>
        </p:nvPicPr>
        <p:blipFill>
          <a:blip r:embed="rId3"/>
          <a:stretch>
            <a:fillRect/>
          </a:stretch>
        </p:blipFill>
        <p:spPr>
          <a:xfrm>
            <a:off x="-654961" y="-514921"/>
            <a:ext cx="2904679" cy="2904679"/>
          </a:xfrm>
          <a:prstGeom prst="rect">
            <a:avLst/>
          </a:prstGeom>
        </p:spPr>
      </p:pic>
      <p:sp>
        <p:nvSpPr>
          <p:cNvPr id="8" name="TextBox 7">
            <a:extLst>
              <a:ext uri="{FF2B5EF4-FFF2-40B4-BE49-F238E27FC236}">
                <a16:creationId xmlns:a16="http://schemas.microsoft.com/office/drawing/2014/main" id="{24F8B642-3EAB-F80B-9F44-20BD0A408C2C}"/>
              </a:ext>
            </a:extLst>
          </p:cNvPr>
          <p:cNvSpPr txBox="1"/>
          <p:nvPr/>
        </p:nvSpPr>
        <p:spPr>
          <a:xfrm>
            <a:off x="6092133" y="2787654"/>
            <a:ext cx="4677734" cy="290848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1800"/>
              </a:spcBef>
            </a:pPr>
            <a:r>
              <a:rPr lang="fr-FR">
                <a:solidFill>
                  <a:srgbClr val="FF6B6B"/>
                </a:solidFill>
                <a:latin typeface="Arial"/>
                <a:cs typeface="Arial"/>
              </a:rPr>
              <a:t>VII. </a:t>
            </a:r>
            <a:r>
              <a:rPr lang="fr-FR">
                <a:latin typeface="Arial"/>
                <a:cs typeface="Arial"/>
              </a:rPr>
              <a:t> Web app d'administration</a:t>
            </a:r>
            <a:endParaRPr lang="en-US" err="1">
              <a:latin typeface="Arial"/>
              <a:cs typeface="Arial"/>
            </a:endParaRPr>
          </a:p>
          <a:p>
            <a:pPr algn="just">
              <a:spcBef>
                <a:spcPts val="1800"/>
              </a:spcBef>
            </a:pPr>
            <a:r>
              <a:rPr lang="fr-FR">
                <a:solidFill>
                  <a:srgbClr val="FF6B6B"/>
                </a:solidFill>
                <a:latin typeface="Arial"/>
                <a:cs typeface="Arial"/>
              </a:rPr>
              <a:t>VIII.</a:t>
            </a:r>
            <a:r>
              <a:rPr lang="fr-FR">
                <a:latin typeface="Arial"/>
                <a:cs typeface="Arial"/>
              </a:rPr>
              <a:t> Déploiement</a:t>
            </a:r>
            <a:endParaRPr lang="en-US">
              <a:latin typeface="Arial"/>
              <a:cs typeface="Arial"/>
            </a:endParaRPr>
          </a:p>
          <a:p>
            <a:pPr algn="just">
              <a:spcBef>
                <a:spcPts val="1800"/>
              </a:spcBef>
            </a:pPr>
            <a:r>
              <a:rPr lang="fr-FR">
                <a:solidFill>
                  <a:srgbClr val="FF6B6B"/>
                </a:solidFill>
                <a:latin typeface="Arial"/>
                <a:cs typeface="Arial"/>
              </a:rPr>
              <a:t>IX.  </a:t>
            </a:r>
            <a:r>
              <a:rPr lang="fr-FR">
                <a:latin typeface="Arial"/>
                <a:cs typeface="Arial"/>
              </a:rPr>
              <a:t> Présentation du projet</a:t>
            </a:r>
            <a:endParaRPr lang="en-US">
              <a:latin typeface="Arial"/>
              <a:cs typeface="Arial"/>
            </a:endParaRPr>
          </a:p>
          <a:p>
            <a:pPr algn="just">
              <a:spcBef>
                <a:spcPts val="1800"/>
              </a:spcBef>
            </a:pPr>
            <a:r>
              <a:rPr lang="fr-FR">
                <a:solidFill>
                  <a:srgbClr val="FF6B6B"/>
                </a:solidFill>
                <a:latin typeface="Arial"/>
                <a:cs typeface="Arial"/>
              </a:rPr>
              <a:t>X. </a:t>
            </a:r>
            <a:r>
              <a:rPr lang="fr-FR">
                <a:latin typeface="Arial"/>
                <a:cs typeface="Arial"/>
              </a:rPr>
              <a:t>   Application web</a:t>
            </a:r>
          </a:p>
          <a:p>
            <a:pPr algn="just">
              <a:spcBef>
                <a:spcPts val="1800"/>
              </a:spcBef>
            </a:pPr>
            <a:r>
              <a:rPr lang="fr-FR">
                <a:solidFill>
                  <a:srgbClr val="FF6B6B"/>
                </a:solidFill>
                <a:latin typeface="Arial"/>
                <a:cs typeface="Arial"/>
              </a:rPr>
              <a:t>XI.  </a:t>
            </a:r>
            <a:r>
              <a:rPr lang="fr-FR">
                <a:latin typeface="Arial"/>
                <a:cs typeface="Arial"/>
              </a:rPr>
              <a:t> Projet d'entreprise</a:t>
            </a:r>
            <a:endParaRPr lang="en-US">
              <a:latin typeface="Arial"/>
              <a:cs typeface="Arial"/>
            </a:endParaRPr>
          </a:p>
          <a:p>
            <a:pPr algn="just">
              <a:spcBef>
                <a:spcPts val="1800"/>
              </a:spcBef>
            </a:pPr>
            <a:r>
              <a:rPr lang="fr-FR">
                <a:solidFill>
                  <a:srgbClr val="FF6B6B"/>
                </a:solidFill>
                <a:latin typeface="Arial"/>
                <a:cs typeface="Arial"/>
              </a:rPr>
              <a:t>XII. </a:t>
            </a:r>
            <a:r>
              <a:rPr lang="fr-FR">
                <a:latin typeface="Arial"/>
                <a:cs typeface="Arial"/>
              </a:rPr>
              <a:t> Conclusion</a:t>
            </a:r>
            <a:endParaRPr lang="en-US"/>
          </a:p>
        </p:txBody>
      </p:sp>
      <p:sp>
        <p:nvSpPr>
          <p:cNvPr id="12" name="TextBox 11">
            <a:extLst>
              <a:ext uri="{FF2B5EF4-FFF2-40B4-BE49-F238E27FC236}">
                <a16:creationId xmlns:a16="http://schemas.microsoft.com/office/drawing/2014/main" id="{55F706D7-3934-4024-3ABB-6029437D588A}"/>
              </a:ext>
            </a:extLst>
          </p:cNvPr>
          <p:cNvSpPr txBox="1"/>
          <p:nvPr/>
        </p:nvSpPr>
        <p:spPr>
          <a:xfrm>
            <a:off x="2250202" y="1715809"/>
            <a:ext cx="4677734" cy="662027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1800"/>
              </a:spcBef>
            </a:pPr>
            <a:endParaRPr lang="fr-FR">
              <a:latin typeface="Arial"/>
              <a:cs typeface="Arial"/>
            </a:endParaRPr>
          </a:p>
          <a:p>
            <a:pPr algn="just">
              <a:spcBef>
                <a:spcPts val="1800"/>
              </a:spcBef>
            </a:pPr>
            <a:endParaRPr lang="fr-FR">
              <a:latin typeface="Arial"/>
              <a:cs typeface="Arial"/>
            </a:endParaRPr>
          </a:p>
          <a:p>
            <a:pPr algn="just">
              <a:spcBef>
                <a:spcPts val="1800"/>
              </a:spcBef>
            </a:pPr>
            <a:r>
              <a:rPr lang="fr-FR">
                <a:solidFill>
                  <a:srgbClr val="FF6B6B"/>
                </a:solidFill>
                <a:latin typeface="Arial"/>
                <a:cs typeface="Arial"/>
              </a:rPr>
              <a:t>l.   </a:t>
            </a:r>
            <a:r>
              <a:rPr lang="fr-FR">
                <a:latin typeface="Arial"/>
                <a:cs typeface="Arial"/>
              </a:rPr>
              <a:t>Introduction</a:t>
            </a:r>
            <a:endParaRPr lang="en-US">
              <a:latin typeface="Arial"/>
              <a:cs typeface="Arial"/>
            </a:endParaRPr>
          </a:p>
          <a:p>
            <a:pPr algn="just">
              <a:spcBef>
                <a:spcPts val="1800"/>
              </a:spcBef>
            </a:pPr>
            <a:r>
              <a:rPr lang="fr-FR">
                <a:solidFill>
                  <a:srgbClr val="FF6B6B"/>
                </a:solidFill>
                <a:latin typeface="Arial"/>
                <a:cs typeface="Arial"/>
              </a:rPr>
              <a:t>II.  </a:t>
            </a:r>
            <a:r>
              <a:rPr lang="fr-FR">
                <a:latin typeface="Arial"/>
                <a:cs typeface="Arial"/>
              </a:rPr>
              <a:t>Construction du projet</a:t>
            </a:r>
            <a:endParaRPr lang="en-US">
              <a:latin typeface="Arial"/>
              <a:cs typeface="Arial"/>
            </a:endParaRPr>
          </a:p>
          <a:p>
            <a:pPr algn="just">
              <a:spcBef>
                <a:spcPts val="1800"/>
              </a:spcBef>
            </a:pPr>
            <a:r>
              <a:rPr lang="fr-FR">
                <a:solidFill>
                  <a:srgbClr val="FF6B6B"/>
                </a:solidFill>
                <a:latin typeface="Arial"/>
                <a:cs typeface="Arial"/>
              </a:rPr>
              <a:t>III. </a:t>
            </a:r>
            <a:r>
              <a:rPr lang="fr-FR">
                <a:latin typeface="Arial"/>
                <a:cs typeface="Arial"/>
              </a:rPr>
              <a:t>Technologie mis en place</a:t>
            </a:r>
            <a:endParaRPr lang="en-US">
              <a:latin typeface="Arial"/>
              <a:cs typeface="Arial"/>
            </a:endParaRPr>
          </a:p>
          <a:p>
            <a:pPr algn="just">
              <a:spcBef>
                <a:spcPts val="1800"/>
              </a:spcBef>
            </a:pPr>
            <a:r>
              <a:rPr lang="fr-FR">
                <a:solidFill>
                  <a:srgbClr val="FF6B6B"/>
                </a:solidFill>
                <a:latin typeface="Arial"/>
                <a:cs typeface="Arial"/>
              </a:rPr>
              <a:t>IV.</a:t>
            </a:r>
            <a:r>
              <a:rPr lang="fr-FR">
                <a:latin typeface="Arial"/>
                <a:cs typeface="Arial"/>
              </a:rPr>
              <a:t> Arborescence du projet</a:t>
            </a:r>
            <a:endParaRPr lang="en-US">
              <a:latin typeface="Arial"/>
              <a:cs typeface="Arial"/>
            </a:endParaRPr>
          </a:p>
          <a:p>
            <a:pPr algn="just">
              <a:spcBef>
                <a:spcPts val="1800"/>
              </a:spcBef>
            </a:pPr>
            <a:r>
              <a:rPr lang="fr-FR">
                <a:solidFill>
                  <a:srgbClr val="FF6B6B"/>
                </a:solidFill>
                <a:latin typeface="Arial"/>
                <a:cs typeface="Arial"/>
              </a:rPr>
              <a:t>V. </a:t>
            </a:r>
            <a:r>
              <a:rPr lang="fr-FR">
                <a:latin typeface="Arial"/>
                <a:cs typeface="Arial"/>
              </a:rPr>
              <a:t> Construction du frontend</a:t>
            </a:r>
            <a:endParaRPr lang="en-US">
              <a:latin typeface="Arial"/>
              <a:cs typeface="Arial"/>
            </a:endParaRPr>
          </a:p>
          <a:p>
            <a:pPr algn="just">
              <a:spcBef>
                <a:spcPts val="1800"/>
              </a:spcBef>
            </a:pPr>
            <a:r>
              <a:rPr lang="fr-FR">
                <a:solidFill>
                  <a:srgbClr val="FF6B6B"/>
                </a:solidFill>
                <a:latin typeface="Arial"/>
                <a:cs typeface="Arial"/>
              </a:rPr>
              <a:t>VI. </a:t>
            </a:r>
            <a:r>
              <a:rPr lang="fr-FR">
                <a:latin typeface="Arial"/>
                <a:cs typeface="Arial"/>
              </a:rPr>
              <a:t>Conception de l'API</a:t>
            </a:r>
            <a:endParaRPr lang="en-US">
              <a:latin typeface="Arial"/>
              <a:cs typeface="Arial"/>
            </a:endParaRPr>
          </a:p>
          <a:p>
            <a:pPr algn="just">
              <a:spcBef>
                <a:spcPts val="1800"/>
              </a:spcBef>
            </a:pPr>
            <a:endParaRPr lang="fr-FR">
              <a:latin typeface="Arial"/>
              <a:cs typeface="Arial"/>
            </a:endParaRPr>
          </a:p>
          <a:p>
            <a:pPr marL="45720" algn="just">
              <a:spcBef>
                <a:spcPts val="1800"/>
              </a:spcBef>
            </a:pPr>
            <a:endParaRPr lang="fr-FR">
              <a:latin typeface="Arial"/>
              <a:cs typeface="Arial"/>
            </a:endParaRPr>
          </a:p>
          <a:p>
            <a:pPr marL="45720" algn="just">
              <a:spcBef>
                <a:spcPts val="1800"/>
              </a:spcBef>
            </a:pPr>
            <a:endParaRPr lang="fr-FR">
              <a:latin typeface="Arial"/>
              <a:cs typeface="Arial"/>
            </a:endParaRPr>
          </a:p>
          <a:p>
            <a:pPr>
              <a:lnSpc>
                <a:spcPct val="90000"/>
              </a:lnSpc>
            </a:pPr>
            <a:endParaRPr lang="en-US" sz="2400">
              <a:ea typeface="+mn-lt"/>
              <a:cs typeface="+mn-lt"/>
            </a:endParaRPr>
          </a:p>
          <a:p>
            <a:pPr>
              <a:lnSpc>
                <a:spcPct val="90000"/>
              </a:lnSpc>
            </a:pPr>
            <a:endParaRPr lang="en-US" sz="2400">
              <a:ea typeface="+mn-lt"/>
              <a:cs typeface="+mn-lt"/>
            </a:endParaRPr>
          </a:p>
          <a:p>
            <a:pPr algn="just">
              <a:spcBef>
                <a:spcPts val="1800"/>
              </a:spcBef>
            </a:pPr>
            <a:endParaRPr lang="fr-FR">
              <a:latin typeface="Arial"/>
              <a:cs typeface="Arial"/>
            </a:endParaRPr>
          </a:p>
        </p:txBody>
      </p:sp>
      <p:sp>
        <p:nvSpPr>
          <p:cNvPr id="14" name="Speech Bubble: Rectangle with Corners Rounded 13">
            <a:extLst>
              <a:ext uri="{FF2B5EF4-FFF2-40B4-BE49-F238E27FC236}">
                <a16:creationId xmlns:a16="http://schemas.microsoft.com/office/drawing/2014/main" id="{F0C25F17-D370-CED5-1929-8F223D4ACD14}"/>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16" name="Speech Bubble: Rectangle with Corners Rounded 15">
            <a:extLst>
              <a:ext uri="{FF2B5EF4-FFF2-40B4-BE49-F238E27FC236}">
                <a16:creationId xmlns:a16="http://schemas.microsoft.com/office/drawing/2014/main" id="{102CC34D-617C-CF5B-685A-76D6C3C4C3BC}"/>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84695303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dirty="0">
                <a:solidFill>
                  <a:srgbClr val="FF5050"/>
                </a:solidFill>
              </a:rPr>
              <a:t>ix. Présentation du projet</a:t>
            </a:r>
            <a:endParaRPr lang="en-US" dirty="0"/>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318334520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7"/>
          <a:stretch>
            <a:fillRect/>
          </a:stretch>
        </p:blipFill>
        <p:spPr>
          <a:xfrm>
            <a:off x="4456223" y="-844328"/>
            <a:ext cx="3276378" cy="3276378"/>
          </a:xfrm>
          <a:prstGeom prst="rect">
            <a:avLst/>
          </a:prstGeom>
        </p:spPr>
      </p:pic>
      <p:pic>
        <p:nvPicPr>
          <p:cNvPr id="12" name="TissApp Application mobile">
            <a:hlinkClick r:id="" action="ppaction://media"/>
            <a:extLst>
              <a:ext uri="{FF2B5EF4-FFF2-40B4-BE49-F238E27FC236}">
                <a16:creationId xmlns:a16="http://schemas.microsoft.com/office/drawing/2014/main" id="{67A29AFD-9B3A-4B2A-7C67-0922FDE5055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39420" y="641350"/>
            <a:ext cx="2532460" cy="5627688"/>
          </a:xfrm>
          <a:prstGeom prst="roundRect">
            <a:avLst>
              <a:gd name="adj" fmla="val 5439"/>
            </a:avLst>
          </a:prstGeom>
          <a:ln>
            <a:noFill/>
          </a:ln>
          <a:effectLst>
            <a:innerShdw blurRad="114300" dist="50800">
              <a:srgbClr val="000000">
                <a:alpha val="0"/>
              </a:srgbClr>
            </a:innerShdw>
          </a:effectLst>
        </p:spPr>
      </p:pic>
      <p:pic>
        <p:nvPicPr>
          <p:cNvPr id="13" name="tissapp-administration-panel_VIByL7KG">
            <a:hlinkClick r:id="" action="ppaction://media"/>
            <a:extLst>
              <a:ext uri="{FF2B5EF4-FFF2-40B4-BE49-F238E27FC236}">
                <a16:creationId xmlns:a16="http://schemas.microsoft.com/office/drawing/2014/main" id="{7B4D305E-17A2-440F-7FB4-DAFB2F63953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451171" y="1320800"/>
            <a:ext cx="8632880" cy="4586288"/>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275659552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07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659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seq concurrent="1" nextAc="seek">
              <p:cTn id="16" restart="whenNotActive" fill="hold" evtFilter="cancelBubble" nodeType="interactiveSeq">
                <p:stCondLst>
                  <p:cond evt="onClick" delay="0">
                    <p:tgtEl>
                      <p:spTgt spid="1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3"/>
                                        </p:tgtEl>
                                      </p:cBhvr>
                                    </p:cmd>
                                  </p:childTnLst>
                                </p:cTn>
                              </p:par>
                            </p:childTnLst>
                          </p:cTn>
                        </p:par>
                      </p:childTnLst>
                    </p:cTn>
                  </p:par>
                </p:childTnLst>
              </p:cTn>
              <p:nextCondLst>
                <p:cond evt="onClick" delay="0">
                  <p:tgtEl>
                    <p:spTgt spid="13"/>
                  </p:tgtEl>
                </p:cond>
              </p:nextCondLst>
            </p:seq>
            <p:video>
              <p:cMediaNode vol="100000">
                <p:cTn id="21" fill="hold" display="0">
                  <p:stCondLst>
                    <p:cond delay="indefinite"/>
                  </p:stCondLst>
                </p:cTn>
                <p:tgtEl>
                  <p:spTgt spid="12"/>
                </p:tgtEl>
              </p:cMediaNode>
            </p:video>
            <p:video>
              <p:cMediaNode vol="80000">
                <p:cTn id="22" fill="hold" display="0">
                  <p:stCondLst>
                    <p:cond delay="indefinite"/>
                  </p:stCondLst>
                </p:cTn>
                <p:tgtEl>
                  <p:spTgt spid="13"/>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x. Application web (</a:t>
            </a:r>
            <a:r>
              <a:rPr lang="fr-FR" sz="4000" err="1">
                <a:solidFill>
                  <a:srgbClr val="FF5050"/>
                </a:solidFill>
              </a:rPr>
              <a:t>sokoban</a:t>
            </a:r>
            <a:r>
              <a:rPr lang="fr-FR" sz="4000">
                <a:solidFill>
                  <a:srgbClr val="FF5050"/>
                </a:solidFill>
              </a:rPr>
              <a:t>)</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92415149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x. Application web (</a:t>
            </a:r>
            <a:r>
              <a:rPr lang="fr-FR" dirty="0" err="1">
                <a:solidFill>
                  <a:srgbClr val="FF5050"/>
                </a:solidFill>
                <a:ea typeface="+mj-lt"/>
                <a:cs typeface="+mj-lt"/>
              </a:rPr>
              <a:t>sokoban</a:t>
            </a:r>
            <a:r>
              <a:rPr lang="fr-FR" dirty="0">
                <a:solidFill>
                  <a:srgbClr val="FF5050"/>
                </a:solidFill>
                <a:ea typeface="+mj-lt"/>
                <a:cs typeface="+mj-lt"/>
              </a:rPr>
              <a:t>)</a:t>
            </a:r>
            <a:endParaRPr lang="en-US" dirty="0">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sp>
        <p:nvSpPr>
          <p:cNvPr id="4" name="TextBox 3">
            <a:extLst>
              <a:ext uri="{FF2B5EF4-FFF2-40B4-BE49-F238E27FC236}">
                <a16:creationId xmlns:a16="http://schemas.microsoft.com/office/drawing/2014/main" id="{4BC8C050-108A-2EBB-3A8F-EAA9A9EB5FA5}"/>
              </a:ext>
            </a:extLst>
          </p:cNvPr>
          <p:cNvSpPr txBox="1"/>
          <p:nvPr/>
        </p:nvSpPr>
        <p:spPr>
          <a:xfrm>
            <a:off x="4722812" y="3200400"/>
            <a:ext cx="2743200" cy="457200"/>
          </a:xfrm>
          <a:prstGeom prst="rect">
            <a:avLst/>
          </a:prstGeom>
          <a:noFill/>
          <a:ln>
            <a:solidFill>
              <a:schemeClr val="bg2"/>
            </a:solid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lnSpc>
                <a:spcPct val="90000"/>
              </a:lnSpc>
            </a:pPr>
            <a:endParaRPr lang="en-US" sz="2400" dirty="0" err="1"/>
          </a:p>
        </p:txBody>
      </p:sp>
      <p:pic>
        <p:nvPicPr>
          <p:cNvPr id="5" name="Picture 5">
            <a:extLst>
              <a:ext uri="{FF2B5EF4-FFF2-40B4-BE49-F238E27FC236}">
                <a16:creationId xmlns:a16="http://schemas.microsoft.com/office/drawing/2014/main" id="{A61753F9-E95F-8937-B5CB-C2C76C380B9B}"/>
              </a:ext>
            </a:extLst>
          </p:cNvPr>
          <p:cNvPicPr>
            <a:picLocks noChangeAspect="1"/>
          </p:cNvPicPr>
          <p:nvPr/>
        </p:nvPicPr>
        <p:blipFill>
          <a:blip r:embed="rId4"/>
          <a:stretch>
            <a:fillRect/>
          </a:stretch>
        </p:blipFill>
        <p:spPr>
          <a:xfrm>
            <a:off x="3474875" y="1925221"/>
            <a:ext cx="4577622" cy="3470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7">
            <a:extLst>
              <a:ext uri="{FF2B5EF4-FFF2-40B4-BE49-F238E27FC236}">
                <a16:creationId xmlns:a16="http://schemas.microsoft.com/office/drawing/2014/main" id="{DC80A898-CCF2-06C4-207C-D5544FFE718D}"/>
              </a:ext>
            </a:extLst>
          </p:cNvPr>
          <p:cNvPicPr>
            <a:picLocks noChangeAspect="1"/>
          </p:cNvPicPr>
          <p:nvPr/>
        </p:nvPicPr>
        <p:blipFill>
          <a:blip r:embed="rId5"/>
          <a:stretch>
            <a:fillRect/>
          </a:stretch>
        </p:blipFill>
        <p:spPr>
          <a:xfrm>
            <a:off x="7625616" y="3618013"/>
            <a:ext cx="3905510" cy="2901098"/>
          </a:xfrm>
          <a:prstGeom prst="rect">
            <a:avLst/>
          </a:prstGeom>
          <a:ln>
            <a:noFill/>
          </a:ln>
          <a:effectLst>
            <a:outerShdw blurRad="292100" dist="139700" dir="2700000" algn="tl" rotWithShape="0">
              <a:srgbClr val="333333">
                <a:alpha val="65000"/>
              </a:srgbClr>
            </a:outerShdw>
          </a:effectLst>
        </p:spPr>
      </p:pic>
      <p:pic>
        <p:nvPicPr>
          <p:cNvPr id="8" name="Picture 8">
            <a:extLst>
              <a:ext uri="{FF2B5EF4-FFF2-40B4-BE49-F238E27FC236}">
                <a16:creationId xmlns:a16="http://schemas.microsoft.com/office/drawing/2014/main" id="{B3ED8FA9-BE8C-767D-C082-C78EE3A92D3E}"/>
              </a:ext>
            </a:extLst>
          </p:cNvPr>
          <p:cNvPicPr>
            <a:picLocks noChangeAspect="1"/>
          </p:cNvPicPr>
          <p:nvPr/>
        </p:nvPicPr>
        <p:blipFill>
          <a:blip r:embed="rId6"/>
          <a:stretch>
            <a:fillRect/>
          </a:stretch>
        </p:blipFill>
        <p:spPr>
          <a:xfrm>
            <a:off x="314137" y="1887344"/>
            <a:ext cx="3215234" cy="2420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9">
            <a:extLst>
              <a:ext uri="{FF2B5EF4-FFF2-40B4-BE49-F238E27FC236}">
                <a16:creationId xmlns:a16="http://schemas.microsoft.com/office/drawing/2014/main" id="{ABB444F4-E8C2-EB40-6695-DC1BE7EF963A}"/>
              </a:ext>
            </a:extLst>
          </p:cNvPr>
          <p:cNvPicPr>
            <a:picLocks noChangeAspect="1"/>
          </p:cNvPicPr>
          <p:nvPr/>
        </p:nvPicPr>
        <p:blipFill>
          <a:blip r:embed="rId7"/>
          <a:stretch>
            <a:fillRect/>
          </a:stretch>
        </p:blipFill>
        <p:spPr>
          <a:xfrm>
            <a:off x="542621" y="4795428"/>
            <a:ext cx="2485789" cy="1790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951031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x. Application web (</a:t>
            </a:r>
            <a:r>
              <a:rPr lang="fr-FR" dirty="0" err="1">
                <a:solidFill>
                  <a:srgbClr val="FF5050"/>
                </a:solidFill>
                <a:ea typeface="+mj-lt"/>
                <a:cs typeface="+mj-lt"/>
              </a:rPr>
              <a:t>sokoban</a:t>
            </a:r>
            <a:r>
              <a:rPr lang="fr-FR" dirty="0">
                <a:solidFill>
                  <a:srgbClr val="FF5050"/>
                </a:solidFill>
                <a:ea typeface="+mj-lt"/>
                <a:cs typeface="+mj-lt"/>
              </a:rPr>
              <a:t>)</a:t>
            </a:r>
            <a:endParaRPr lang="en-US" dirty="0">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14" name="Picture 14">
            <a:extLst>
              <a:ext uri="{FF2B5EF4-FFF2-40B4-BE49-F238E27FC236}">
                <a16:creationId xmlns:a16="http://schemas.microsoft.com/office/drawing/2014/main" id="{2CA18B21-A576-710E-C3D6-3C4F5A4F1257}"/>
              </a:ext>
            </a:extLst>
          </p:cNvPr>
          <p:cNvPicPr>
            <a:picLocks noChangeAspect="1"/>
          </p:cNvPicPr>
          <p:nvPr/>
        </p:nvPicPr>
        <p:blipFill>
          <a:blip r:embed="rId4"/>
          <a:stretch>
            <a:fillRect/>
          </a:stretch>
        </p:blipFill>
        <p:spPr>
          <a:xfrm>
            <a:off x="214230" y="3624141"/>
            <a:ext cx="4495879" cy="3106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7">
            <a:extLst>
              <a:ext uri="{FF2B5EF4-FFF2-40B4-BE49-F238E27FC236}">
                <a16:creationId xmlns:a16="http://schemas.microsoft.com/office/drawing/2014/main" id="{336564F7-0E8A-E630-2957-13B819458995}"/>
              </a:ext>
            </a:extLst>
          </p:cNvPr>
          <p:cNvPicPr>
            <a:picLocks noChangeAspect="1"/>
          </p:cNvPicPr>
          <p:nvPr/>
        </p:nvPicPr>
        <p:blipFill>
          <a:blip r:embed="rId5"/>
          <a:stretch>
            <a:fillRect/>
          </a:stretch>
        </p:blipFill>
        <p:spPr>
          <a:xfrm>
            <a:off x="4855429" y="2527335"/>
            <a:ext cx="7084413" cy="2738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8">
            <a:extLst>
              <a:ext uri="{FF2B5EF4-FFF2-40B4-BE49-F238E27FC236}">
                <a16:creationId xmlns:a16="http://schemas.microsoft.com/office/drawing/2014/main" id="{066D8A1E-9996-F3BB-2BCA-6D46B9AB930D}"/>
              </a:ext>
            </a:extLst>
          </p:cNvPr>
          <p:cNvPicPr>
            <a:picLocks noChangeAspect="1"/>
          </p:cNvPicPr>
          <p:nvPr/>
        </p:nvPicPr>
        <p:blipFill>
          <a:blip r:embed="rId6"/>
          <a:stretch>
            <a:fillRect/>
          </a:stretch>
        </p:blipFill>
        <p:spPr>
          <a:xfrm>
            <a:off x="5264145" y="5740280"/>
            <a:ext cx="5967256" cy="573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8" descr="File, file extension, file format, file type, readme icon - Download on  Iconfinder">
            <a:extLst>
              <a:ext uri="{FF2B5EF4-FFF2-40B4-BE49-F238E27FC236}">
                <a16:creationId xmlns:a16="http://schemas.microsoft.com/office/drawing/2014/main" id="{2F482214-0C84-643C-30ED-7E04D2818A0D}"/>
              </a:ext>
            </a:extLst>
          </p:cNvPr>
          <p:cNvPicPr>
            <a:picLocks noChangeAspect="1"/>
          </p:cNvPicPr>
          <p:nvPr/>
        </p:nvPicPr>
        <p:blipFill>
          <a:blip r:embed="rId7"/>
          <a:stretch>
            <a:fillRect/>
          </a:stretch>
        </p:blipFill>
        <p:spPr>
          <a:xfrm>
            <a:off x="11557254" y="4883733"/>
            <a:ext cx="382588" cy="382526"/>
          </a:xfrm>
          <a:prstGeom prst="rect">
            <a:avLst/>
          </a:prstGeom>
        </p:spPr>
      </p:pic>
    </p:spTree>
    <p:extLst>
      <p:ext uri="{BB962C8B-B14F-4D97-AF65-F5344CB8AC3E}">
        <p14:creationId xmlns:p14="http://schemas.microsoft.com/office/powerpoint/2010/main" val="314169051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xi. projet d'entreprise</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420523817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a:solidFill>
                  <a:srgbClr val="FF5050"/>
                </a:solidFill>
                <a:ea typeface="+mj-lt"/>
                <a:cs typeface="+mj-lt"/>
              </a:rPr>
              <a:t>xi. projet d'entreprise</a:t>
            </a:r>
            <a:endParaRPr lang="en-US">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Picture 7" descr="A simple Login&amp;Auth project with Slim Framework 4 | by Manuel Conde | Medium">
            <a:extLst>
              <a:ext uri="{FF2B5EF4-FFF2-40B4-BE49-F238E27FC236}">
                <a16:creationId xmlns:a16="http://schemas.microsoft.com/office/drawing/2014/main" id="{53A96372-A3AA-8DFF-18EF-0A9777431396}"/>
              </a:ext>
            </a:extLst>
          </p:cNvPr>
          <p:cNvPicPr>
            <a:picLocks noChangeAspect="1"/>
          </p:cNvPicPr>
          <p:nvPr/>
        </p:nvPicPr>
        <p:blipFill>
          <a:blip r:embed="rId4"/>
          <a:stretch>
            <a:fillRect/>
          </a:stretch>
        </p:blipFill>
        <p:spPr>
          <a:xfrm>
            <a:off x="644734" y="2570615"/>
            <a:ext cx="2743198" cy="13715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9" descr="Press and Media Resources - Docker">
            <a:extLst>
              <a:ext uri="{FF2B5EF4-FFF2-40B4-BE49-F238E27FC236}">
                <a16:creationId xmlns:a16="http://schemas.microsoft.com/office/drawing/2014/main" id="{3919CFD0-EB4B-B470-1245-8841950C6EBA}"/>
              </a:ext>
            </a:extLst>
          </p:cNvPr>
          <p:cNvPicPr>
            <a:picLocks noChangeAspect="1"/>
          </p:cNvPicPr>
          <p:nvPr/>
        </p:nvPicPr>
        <p:blipFill>
          <a:blip r:embed="rId5"/>
          <a:stretch>
            <a:fillRect/>
          </a:stretch>
        </p:blipFill>
        <p:spPr>
          <a:xfrm>
            <a:off x="8682818" y="3427191"/>
            <a:ext cx="2743200" cy="2347145"/>
          </a:xfrm>
          <a:prstGeom prst="rect">
            <a:avLst/>
          </a:prstGeom>
        </p:spPr>
      </p:pic>
      <p:pic>
        <p:nvPicPr>
          <p:cNvPr id="10" name="Picture 10" descr="Vue.js comme une solution d'entreprise | Apps &amp; Platforms">
            <a:extLst>
              <a:ext uri="{FF2B5EF4-FFF2-40B4-BE49-F238E27FC236}">
                <a16:creationId xmlns:a16="http://schemas.microsoft.com/office/drawing/2014/main" id="{592A1806-D6DF-6DFE-F59F-EA31C65B4F4B}"/>
              </a:ext>
            </a:extLst>
          </p:cNvPr>
          <p:cNvPicPr>
            <a:picLocks noChangeAspect="1"/>
          </p:cNvPicPr>
          <p:nvPr/>
        </p:nvPicPr>
        <p:blipFill>
          <a:blip r:embed="rId6"/>
          <a:stretch>
            <a:fillRect/>
          </a:stretch>
        </p:blipFill>
        <p:spPr>
          <a:xfrm>
            <a:off x="4441252" y="3432633"/>
            <a:ext cx="2743200" cy="1645920"/>
          </a:xfrm>
          <a:prstGeom prst="rect">
            <a:avLst/>
          </a:prstGeom>
        </p:spPr>
      </p:pic>
      <p:sp>
        <p:nvSpPr>
          <p:cNvPr id="3" name="TextBox 2">
            <a:extLst>
              <a:ext uri="{FF2B5EF4-FFF2-40B4-BE49-F238E27FC236}">
                <a16:creationId xmlns:a16="http://schemas.microsoft.com/office/drawing/2014/main" id="{AF33BF78-979C-8BFC-0823-C713FB236166}"/>
              </a:ext>
            </a:extLst>
          </p:cNvPr>
          <p:cNvSpPr txBox="1"/>
          <p:nvPr/>
        </p:nvSpPr>
        <p:spPr>
          <a:xfrm>
            <a:off x="4722812" y="3200400"/>
            <a:ext cx="2743200" cy="457200"/>
          </a:xfrm>
          <a:prstGeom prst="rect">
            <a:avLst/>
          </a:prstGeom>
          <a:noFill/>
          <a:ln>
            <a:solidFill>
              <a:schemeClr val="bg2"/>
            </a:solid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lnSpc>
                <a:spcPct val="90000"/>
              </a:lnSpc>
            </a:pPr>
            <a:endParaRPr lang="en-US" sz="2400" dirty="0" err="1"/>
          </a:p>
        </p:txBody>
      </p:sp>
    </p:spTree>
    <p:extLst>
      <p:ext uri="{BB962C8B-B14F-4D97-AF65-F5344CB8AC3E}">
        <p14:creationId xmlns:p14="http://schemas.microsoft.com/office/powerpoint/2010/main" val="313735650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a:solidFill>
                  <a:srgbClr val="FF5050"/>
                </a:solidFill>
                <a:ea typeface="+mj-lt"/>
                <a:cs typeface="+mj-lt"/>
              </a:rPr>
              <a:t>xi. projet d'entreprise</a:t>
            </a:r>
            <a:endParaRPr lang="en-US">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5" name="Image 4">
            <a:extLst>
              <a:ext uri="{FF2B5EF4-FFF2-40B4-BE49-F238E27FC236}">
                <a16:creationId xmlns:a16="http://schemas.microsoft.com/office/drawing/2014/main" id="{1C311ED8-8956-71F9-87AF-C7A0CFEF325D}"/>
              </a:ext>
            </a:extLst>
          </p:cNvPr>
          <p:cNvPicPr>
            <a:picLocks noChangeAspect="1"/>
          </p:cNvPicPr>
          <p:nvPr/>
        </p:nvPicPr>
        <p:blipFill>
          <a:blip r:embed="rId4"/>
          <a:stretch>
            <a:fillRect/>
          </a:stretch>
        </p:blipFill>
        <p:spPr>
          <a:xfrm>
            <a:off x="2122409" y="2275908"/>
            <a:ext cx="7770891" cy="3999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246370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xii. conclusion</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214218543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42106-057B-DCE5-72FA-DA508ECAC094}"/>
              </a:ext>
            </a:extLst>
          </p:cNvPr>
          <p:cNvSpPr>
            <a:spLocks noGrp="1"/>
          </p:cNvSpPr>
          <p:nvPr>
            <p:ph idx="1"/>
          </p:nvPr>
        </p:nvSpPr>
        <p:spPr>
          <a:xfrm>
            <a:off x="629698" y="344498"/>
            <a:ext cx="10117863" cy="4670416"/>
          </a:xfrm>
        </p:spPr>
        <p:txBody>
          <a:bodyPr vert="horz" lIns="91440" tIns="45720" rIns="91440" bIns="45720" rtlCol="0" anchor="t">
            <a:normAutofit fontScale="62500" lnSpcReduction="20000"/>
          </a:bodyPr>
          <a:lstStyle/>
          <a:p>
            <a:pPr>
              <a:buClr>
                <a:srgbClr val="1F4E79"/>
              </a:buClr>
            </a:pPr>
            <a:r>
              <a:rPr lang="en-US" dirty="0" err="1">
                <a:latin typeface="Consolas"/>
              </a:rPr>
              <a:t>useState</a:t>
            </a:r>
            <a:r>
              <a:rPr lang="en-US" dirty="0">
                <a:ea typeface="+mn-lt"/>
                <a:cs typeface="+mn-lt"/>
              </a:rPr>
              <a:t> </a:t>
            </a:r>
            <a:r>
              <a:rPr lang="en-US" dirty="0" err="1">
                <a:ea typeface="+mn-lt"/>
                <a:cs typeface="+mn-lt"/>
              </a:rPr>
              <a:t>est</a:t>
            </a:r>
            <a:r>
              <a:rPr lang="en-US" dirty="0">
                <a:ea typeface="+mn-lt"/>
                <a:cs typeface="+mn-lt"/>
              </a:rPr>
              <a:t> un hook de React qui </a:t>
            </a:r>
            <a:r>
              <a:rPr lang="en-US" dirty="0" err="1">
                <a:ea typeface="+mn-lt"/>
                <a:cs typeface="+mn-lt"/>
              </a:rPr>
              <a:t>permet</a:t>
            </a:r>
            <a:r>
              <a:rPr lang="en-US" dirty="0">
                <a:ea typeface="+mn-lt"/>
                <a:cs typeface="+mn-lt"/>
              </a:rPr>
              <a:t> à un </a:t>
            </a:r>
            <a:r>
              <a:rPr lang="en-US" dirty="0" err="1">
                <a:ea typeface="+mn-lt"/>
                <a:cs typeface="+mn-lt"/>
              </a:rPr>
              <a:t>composant</a:t>
            </a:r>
            <a:r>
              <a:rPr lang="en-US" dirty="0">
                <a:ea typeface="+mn-lt"/>
                <a:cs typeface="+mn-lt"/>
              </a:rPr>
              <a:t> de </a:t>
            </a:r>
            <a:r>
              <a:rPr lang="en-US" dirty="0" err="1">
                <a:ea typeface="+mn-lt"/>
                <a:cs typeface="+mn-lt"/>
              </a:rPr>
              <a:t>gérer</a:t>
            </a:r>
            <a:r>
              <a:rPr lang="en-US" dirty="0">
                <a:ea typeface="+mn-lt"/>
                <a:cs typeface="+mn-lt"/>
              </a:rPr>
              <a:t> et de conserver des variables d'état locales, qui </a:t>
            </a:r>
            <a:r>
              <a:rPr lang="en-US" dirty="0" err="1">
                <a:ea typeface="+mn-lt"/>
                <a:cs typeface="+mn-lt"/>
              </a:rPr>
              <a:t>peuvent</a:t>
            </a:r>
            <a:r>
              <a:rPr lang="en-US" dirty="0">
                <a:ea typeface="+mn-lt"/>
                <a:cs typeface="+mn-lt"/>
              </a:rPr>
              <a:t> </a:t>
            </a:r>
            <a:r>
              <a:rPr lang="en-US" dirty="0" err="1">
                <a:ea typeface="+mn-lt"/>
                <a:cs typeface="+mn-lt"/>
              </a:rPr>
              <a:t>être</a:t>
            </a:r>
            <a:r>
              <a:rPr lang="en-US" dirty="0">
                <a:ea typeface="+mn-lt"/>
                <a:cs typeface="+mn-lt"/>
              </a:rPr>
              <a:t> </a:t>
            </a:r>
            <a:r>
              <a:rPr lang="en-US" dirty="0" err="1">
                <a:ea typeface="+mn-lt"/>
                <a:cs typeface="+mn-lt"/>
              </a:rPr>
              <a:t>modifiées</a:t>
            </a:r>
            <a:r>
              <a:rPr lang="en-US" dirty="0">
                <a:ea typeface="+mn-lt"/>
                <a:cs typeface="+mn-lt"/>
              </a:rPr>
              <a:t> au fil du temps, </a:t>
            </a:r>
            <a:r>
              <a:rPr lang="en-US" dirty="0" err="1">
                <a:ea typeface="+mn-lt"/>
                <a:cs typeface="+mn-lt"/>
              </a:rPr>
              <a:t>déclenchant</a:t>
            </a:r>
            <a:r>
              <a:rPr lang="en-US" dirty="0">
                <a:ea typeface="+mn-lt"/>
                <a:cs typeface="+mn-lt"/>
              </a:rPr>
              <a:t> </a:t>
            </a:r>
            <a:r>
              <a:rPr lang="en-US" dirty="0" err="1">
                <a:ea typeface="+mn-lt"/>
                <a:cs typeface="+mn-lt"/>
              </a:rPr>
              <a:t>ainsi</a:t>
            </a:r>
            <a:r>
              <a:rPr lang="en-US" dirty="0">
                <a:ea typeface="+mn-lt"/>
                <a:cs typeface="+mn-lt"/>
              </a:rPr>
              <a:t> la mise à jour du </a:t>
            </a:r>
            <a:r>
              <a:rPr lang="en-US" dirty="0" err="1">
                <a:ea typeface="+mn-lt"/>
                <a:cs typeface="+mn-lt"/>
              </a:rPr>
              <a:t>composant</a:t>
            </a:r>
            <a:r>
              <a:rPr lang="en-US" dirty="0">
                <a:ea typeface="+mn-lt"/>
                <a:cs typeface="+mn-lt"/>
              </a:rPr>
              <a:t> pour </a:t>
            </a:r>
            <a:r>
              <a:rPr lang="en-US" dirty="0" err="1">
                <a:ea typeface="+mn-lt"/>
                <a:cs typeface="+mn-lt"/>
              </a:rPr>
              <a:t>refléter</a:t>
            </a:r>
            <a:r>
              <a:rPr lang="en-US" dirty="0">
                <a:ea typeface="+mn-lt"/>
                <a:cs typeface="+mn-lt"/>
              </a:rPr>
              <a:t> </a:t>
            </a:r>
            <a:r>
              <a:rPr lang="en-US" dirty="0" err="1">
                <a:ea typeface="+mn-lt"/>
                <a:cs typeface="+mn-lt"/>
              </a:rPr>
              <a:t>ces</a:t>
            </a:r>
            <a:r>
              <a:rPr lang="en-US" dirty="0">
                <a:ea typeface="+mn-lt"/>
                <a:cs typeface="+mn-lt"/>
              </a:rPr>
              <a:t> </a:t>
            </a:r>
            <a:r>
              <a:rPr lang="en-US" dirty="0" err="1">
                <a:ea typeface="+mn-lt"/>
                <a:cs typeface="+mn-lt"/>
              </a:rPr>
              <a:t>changements</a:t>
            </a:r>
            <a:r>
              <a:rPr lang="en-US" dirty="0">
                <a:ea typeface="+mn-lt"/>
                <a:cs typeface="+mn-lt"/>
              </a:rPr>
              <a:t>.</a:t>
            </a:r>
            <a:endParaRPr lang="en-US" dirty="0"/>
          </a:p>
          <a:p>
            <a:pPr>
              <a:buClr>
                <a:srgbClr val="1F4E79"/>
              </a:buClr>
            </a:pPr>
            <a:r>
              <a:rPr lang="en-US" dirty="0" err="1">
                <a:latin typeface="Consolas"/>
              </a:rPr>
              <a:t>useEffect</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également</a:t>
            </a:r>
            <a:r>
              <a:rPr lang="en-US" dirty="0">
                <a:ea typeface="+mn-lt"/>
                <a:cs typeface="+mn-lt"/>
              </a:rPr>
              <a:t> un hook de React qui </a:t>
            </a:r>
            <a:r>
              <a:rPr lang="en-US" dirty="0" err="1">
                <a:ea typeface="+mn-lt"/>
                <a:cs typeface="+mn-lt"/>
              </a:rPr>
              <a:t>permet</a:t>
            </a:r>
            <a:r>
              <a:rPr lang="en-US" dirty="0">
                <a:ea typeface="+mn-lt"/>
                <a:cs typeface="+mn-lt"/>
              </a:rPr>
              <a:t> </a:t>
            </a:r>
            <a:r>
              <a:rPr lang="en-US" dirty="0" err="1">
                <a:ea typeface="+mn-lt"/>
                <a:cs typeface="+mn-lt"/>
              </a:rPr>
              <a:t>d'effectuer</a:t>
            </a:r>
            <a:r>
              <a:rPr lang="en-US" dirty="0">
                <a:ea typeface="+mn-lt"/>
                <a:cs typeface="+mn-lt"/>
              </a:rPr>
              <a:t> des </a:t>
            </a:r>
            <a:r>
              <a:rPr lang="en-US" dirty="0" err="1">
                <a:ea typeface="+mn-lt"/>
                <a:cs typeface="+mn-lt"/>
              </a:rPr>
              <a:t>effets</a:t>
            </a:r>
            <a:r>
              <a:rPr lang="en-US" dirty="0">
                <a:ea typeface="+mn-lt"/>
                <a:cs typeface="+mn-lt"/>
              </a:rPr>
              <a:t> de </a:t>
            </a:r>
            <a:r>
              <a:rPr lang="en-US" dirty="0" err="1">
                <a:ea typeface="+mn-lt"/>
                <a:cs typeface="+mn-lt"/>
              </a:rPr>
              <a:t>côté</a:t>
            </a:r>
            <a:r>
              <a:rPr lang="en-US" dirty="0">
                <a:ea typeface="+mn-lt"/>
                <a:cs typeface="+mn-lt"/>
              </a:rPr>
              <a:t> dans un </a:t>
            </a:r>
            <a:r>
              <a:rPr lang="en-US" dirty="0" err="1">
                <a:ea typeface="+mn-lt"/>
                <a:cs typeface="+mn-lt"/>
              </a:rPr>
              <a:t>composant</a:t>
            </a:r>
            <a:r>
              <a:rPr lang="en-US" dirty="0">
                <a:ea typeface="+mn-lt"/>
                <a:cs typeface="+mn-lt"/>
              </a:rPr>
              <a:t>. Il </a:t>
            </a:r>
            <a:r>
              <a:rPr lang="en-US" dirty="0" err="1">
                <a:ea typeface="+mn-lt"/>
                <a:cs typeface="+mn-lt"/>
              </a:rPr>
              <a:t>est</a:t>
            </a:r>
            <a:r>
              <a:rPr lang="en-US" dirty="0">
                <a:ea typeface="+mn-lt"/>
                <a:cs typeface="+mn-lt"/>
              </a:rPr>
              <a:t> </a:t>
            </a:r>
            <a:r>
              <a:rPr lang="en-US" dirty="0" err="1">
                <a:ea typeface="+mn-lt"/>
                <a:cs typeface="+mn-lt"/>
              </a:rPr>
              <a:t>utilisé</a:t>
            </a:r>
            <a:r>
              <a:rPr lang="en-US" dirty="0">
                <a:ea typeface="+mn-lt"/>
                <a:cs typeface="+mn-lt"/>
              </a:rPr>
              <a:t> pour </a:t>
            </a:r>
            <a:r>
              <a:rPr lang="en-US" dirty="0" err="1">
                <a:ea typeface="+mn-lt"/>
                <a:cs typeface="+mn-lt"/>
              </a:rPr>
              <a:t>gérer</a:t>
            </a:r>
            <a:r>
              <a:rPr lang="en-US" dirty="0">
                <a:ea typeface="+mn-lt"/>
                <a:cs typeface="+mn-lt"/>
              </a:rPr>
              <a:t> des </a:t>
            </a:r>
            <a:r>
              <a:rPr lang="en-US" dirty="0" err="1">
                <a:ea typeface="+mn-lt"/>
                <a:cs typeface="+mn-lt"/>
              </a:rPr>
              <a:t>opérations</a:t>
            </a:r>
            <a:r>
              <a:rPr lang="en-US" dirty="0">
                <a:ea typeface="+mn-lt"/>
                <a:cs typeface="+mn-lt"/>
              </a:rPr>
              <a:t> </a:t>
            </a:r>
            <a:r>
              <a:rPr lang="en-US" dirty="0" err="1">
                <a:ea typeface="+mn-lt"/>
                <a:cs typeface="+mn-lt"/>
              </a:rPr>
              <a:t>telles</a:t>
            </a:r>
            <a:r>
              <a:rPr lang="en-US" dirty="0">
                <a:ea typeface="+mn-lt"/>
                <a:cs typeface="+mn-lt"/>
              </a:rPr>
              <a:t> que </a:t>
            </a:r>
            <a:r>
              <a:rPr lang="en-US" dirty="0" err="1">
                <a:ea typeface="+mn-lt"/>
                <a:cs typeface="+mn-lt"/>
              </a:rPr>
              <a:t>l'appel</a:t>
            </a:r>
            <a:r>
              <a:rPr lang="en-US" dirty="0">
                <a:ea typeface="+mn-lt"/>
                <a:cs typeface="+mn-lt"/>
              </a:rPr>
              <a:t> à des API, la </a:t>
            </a:r>
            <a:r>
              <a:rPr lang="en-US" dirty="0" err="1">
                <a:ea typeface="+mn-lt"/>
                <a:cs typeface="+mn-lt"/>
              </a:rPr>
              <a:t>souscription</a:t>
            </a:r>
            <a:r>
              <a:rPr lang="en-US" dirty="0">
                <a:ea typeface="+mn-lt"/>
                <a:cs typeface="+mn-lt"/>
              </a:rPr>
              <a:t> à des </a:t>
            </a:r>
            <a:r>
              <a:rPr lang="en-US" dirty="0" err="1">
                <a:ea typeface="+mn-lt"/>
                <a:cs typeface="+mn-lt"/>
              </a:rPr>
              <a:t>événements</a:t>
            </a:r>
            <a:r>
              <a:rPr lang="en-US" dirty="0">
                <a:ea typeface="+mn-lt"/>
                <a:cs typeface="+mn-lt"/>
              </a:rPr>
              <a:t>, la gestion des mises à jour du DOM, etc. </a:t>
            </a:r>
            <a:r>
              <a:rPr lang="en-US" dirty="0" err="1">
                <a:ea typeface="+mn-lt"/>
                <a:cs typeface="+mn-lt"/>
              </a:rPr>
              <a:t>en</a:t>
            </a:r>
            <a:r>
              <a:rPr lang="en-US" dirty="0">
                <a:ea typeface="+mn-lt"/>
                <a:cs typeface="+mn-lt"/>
              </a:rPr>
              <a:t> </a:t>
            </a:r>
            <a:r>
              <a:rPr lang="en-US" dirty="0" err="1">
                <a:ea typeface="+mn-lt"/>
                <a:cs typeface="+mn-lt"/>
              </a:rPr>
              <a:t>réponse</a:t>
            </a:r>
            <a:r>
              <a:rPr lang="en-US" dirty="0">
                <a:ea typeface="+mn-lt"/>
                <a:cs typeface="+mn-lt"/>
              </a:rPr>
              <a:t> à des </a:t>
            </a:r>
            <a:r>
              <a:rPr lang="en-US" dirty="0" err="1">
                <a:ea typeface="+mn-lt"/>
                <a:cs typeface="+mn-lt"/>
              </a:rPr>
              <a:t>changements</a:t>
            </a:r>
            <a:r>
              <a:rPr lang="en-US" dirty="0">
                <a:ea typeface="+mn-lt"/>
                <a:cs typeface="+mn-lt"/>
              </a:rPr>
              <a:t> dans le </a:t>
            </a:r>
            <a:r>
              <a:rPr lang="en-US" dirty="0" err="1">
                <a:ea typeface="+mn-lt"/>
                <a:cs typeface="+mn-lt"/>
              </a:rPr>
              <a:t>composant</a:t>
            </a:r>
            <a:r>
              <a:rPr lang="en-US" dirty="0">
                <a:ea typeface="+mn-lt"/>
                <a:cs typeface="+mn-lt"/>
              </a:rPr>
              <a:t>, </a:t>
            </a:r>
            <a:r>
              <a:rPr lang="en-US" dirty="0" err="1">
                <a:ea typeface="+mn-lt"/>
                <a:cs typeface="+mn-lt"/>
              </a:rPr>
              <a:t>tels</a:t>
            </a:r>
            <a:r>
              <a:rPr lang="en-US" dirty="0">
                <a:ea typeface="+mn-lt"/>
                <a:cs typeface="+mn-lt"/>
              </a:rPr>
              <a:t> que le </a:t>
            </a:r>
            <a:r>
              <a:rPr lang="en-US" dirty="0" err="1">
                <a:ea typeface="+mn-lt"/>
                <a:cs typeface="+mn-lt"/>
              </a:rPr>
              <a:t>changement</a:t>
            </a:r>
            <a:r>
              <a:rPr lang="en-US" dirty="0">
                <a:ea typeface="+mn-lt"/>
                <a:cs typeface="+mn-lt"/>
              </a:rPr>
              <a:t> de </a:t>
            </a:r>
            <a:r>
              <a:rPr lang="en-US" dirty="0" err="1">
                <a:ea typeface="+mn-lt"/>
                <a:cs typeface="+mn-lt"/>
              </a:rPr>
              <a:t>valeurs</a:t>
            </a:r>
            <a:r>
              <a:rPr lang="en-US" dirty="0">
                <a:ea typeface="+mn-lt"/>
                <a:cs typeface="+mn-lt"/>
              </a:rPr>
              <a:t> d'état </a:t>
            </a:r>
            <a:r>
              <a:rPr lang="en-US" dirty="0" err="1">
                <a:ea typeface="+mn-lt"/>
                <a:cs typeface="+mn-lt"/>
              </a:rPr>
              <a:t>ou</a:t>
            </a:r>
            <a:r>
              <a:rPr lang="en-US" dirty="0">
                <a:ea typeface="+mn-lt"/>
                <a:cs typeface="+mn-lt"/>
              </a:rPr>
              <a:t> le </a:t>
            </a:r>
            <a:r>
              <a:rPr lang="en-US" dirty="0" err="1">
                <a:ea typeface="+mn-lt"/>
                <a:cs typeface="+mn-lt"/>
              </a:rPr>
              <a:t>rendu</a:t>
            </a:r>
            <a:r>
              <a:rPr lang="en-US" dirty="0">
                <a:ea typeface="+mn-lt"/>
                <a:cs typeface="+mn-lt"/>
              </a:rPr>
              <a:t> du </a:t>
            </a:r>
            <a:r>
              <a:rPr lang="en-US" dirty="0" err="1">
                <a:ea typeface="+mn-lt"/>
                <a:cs typeface="+mn-lt"/>
              </a:rPr>
              <a:t>composant</a:t>
            </a:r>
            <a:r>
              <a:rPr lang="en-US" dirty="0">
                <a:ea typeface="+mn-lt"/>
                <a:cs typeface="+mn-lt"/>
              </a:rPr>
              <a:t>.</a:t>
            </a:r>
            <a:endParaRPr lang="en-US" dirty="0"/>
          </a:p>
          <a:p>
            <a:pPr>
              <a:buClr>
                <a:srgbClr val="1F4E79"/>
              </a:buClr>
            </a:pPr>
            <a:r>
              <a:rPr lang="en-US" dirty="0">
                <a:ea typeface="+mn-lt"/>
                <a:cs typeface="+mn-lt"/>
              </a:rPr>
              <a:t>En résumé, </a:t>
            </a:r>
            <a:r>
              <a:rPr lang="en-US" err="1">
                <a:latin typeface="Consolas"/>
              </a:rPr>
              <a:t>useState</a:t>
            </a:r>
            <a:r>
              <a:rPr lang="en-US" dirty="0">
                <a:ea typeface="+mn-lt"/>
                <a:cs typeface="+mn-lt"/>
              </a:rPr>
              <a:t> </a:t>
            </a:r>
            <a:r>
              <a:rPr lang="en-US" err="1">
                <a:ea typeface="+mn-lt"/>
                <a:cs typeface="+mn-lt"/>
              </a:rPr>
              <a:t>permet</a:t>
            </a:r>
            <a:r>
              <a:rPr lang="en-US" dirty="0">
                <a:ea typeface="+mn-lt"/>
                <a:cs typeface="+mn-lt"/>
              </a:rPr>
              <a:t> de </a:t>
            </a:r>
            <a:r>
              <a:rPr lang="en-US" err="1">
                <a:ea typeface="+mn-lt"/>
                <a:cs typeface="+mn-lt"/>
              </a:rPr>
              <a:t>gérer</a:t>
            </a:r>
            <a:r>
              <a:rPr lang="en-US" dirty="0">
                <a:ea typeface="+mn-lt"/>
                <a:cs typeface="+mn-lt"/>
              </a:rPr>
              <a:t> des variables d'état locales, </a:t>
            </a:r>
            <a:r>
              <a:rPr lang="en-US" err="1">
                <a:ea typeface="+mn-lt"/>
                <a:cs typeface="+mn-lt"/>
              </a:rPr>
              <a:t>tandis</a:t>
            </a:r>
            <a:r>
              <a:rPr lang="en-US" dirty="0">
                <a:ea typeface="+mn-lt"/>
                <a:cs typeface="+mn-lt"/>
              </a:rPr>
              <a:t> que </a:t>
            </a:r>
            <a:r>
              <a:rPr lang="en-US" err="1">
                <a:latin typeface="Consolas"/>
              </a:rPr>
              <a:t>useEffect</a:t>
            </a:r>
            <a:r>
              <a:rPr lang="en-US" dirty="0">
                <a:ea typeface="+mn-lt"/>
                <a:cs typeface="+mn-lt"/>
              </a:rPr>
              <a:t> </a:t>
            </a:r>
            <a:r>
              <a:rPr lang="en-US" err="1">
                <a:ea typeface="+mn-lt"/>
                <a:cs typeface="+mn-lt"/>
              </a:rPr>
              <a:t>permet</a:t>
            </a:r>
            <a:r>
              <a:rPr lang="en-US" dirty="0">
                <a:ea typeface="+mn-lt"/>
                <a:cs typeface="+mn-lt"/>
              </a:rPr>
              <a:t> </a:t>
            </a:r>
            <a:r>
              <a:rPr lang="en-US" err="1">
                <a:ea typeface="+mn-lt"/>
                <a:cs typeface="+mn-lt"/>
              </a:rPr>
              <a:t>d'effectuer</a:t>
            </a:r>
            <a:r>
              <a:rPr lang="en-US" dirty="0">
                <a:ea typeface="+mn-lt"/>
                <a:cs typeface="+mn-lt"/>
              </a:rPr>
              <a:t> des </a:t>
            </a:r>
            <a:r>
              <a:rPr lang="en-US" err="1">
                <a:ea typeface="+mn-lt"/>
                <a:cs typeface="+mn-lt"/>
              </a:rPr>
              <a:t>opérations</a:t>
            </a:r>
            <a:r>
              <a:rPr lang="en-US" dirty="0">
                <a:ea typeface="+mn-lt"/>
                <a:cs typeface="+mn-lt"/>
              </a:rPr>
              <a:t> </a:t>
            </a:r>
            <a:r>
              <a:rPr lang="en-US" err="1">
                <a:ea typeface="+mn-lt"/>
                <a:cs typeface="+mn-lt"/>
              </a:rPr>
              <a:t>en</a:t>
            </a:r>
            <a:r>
              <a:rPr lang="en-US" dirty="0">
                <a:ea typeface="+mn-lt"/>
                <a:cs typeface="+mn-lt"/>
              </a:rPr>
              <a:t> </a:t>
            </a:r>
            <a:r>
              <a:rPr lang="en-US" err="1">
                <a:ea typeface="+mn-lt"/>
                <a:cs typeface="+mn-lt"/>
              </a:rPr>
              <a:t>réponse</a:t>
            </a:r>
            <a:r>
              <a:rPr lang="en-US" dirty="0">
                <a:ea typeface="+mn-lt"/>
                <a:cs typeface="+mn-lt"/>
              </a:rPr>
              <a:t> à des </a:t>
            </a:r>
            <a:r>
              <a:rPr lang="en-US" err="1">
                <a:ea typeface="+mn-lt"/>
                <a:cs typeface="+mn-lt"/>
              </a:rPr>
              <a:t>changements</a:t>
            </a:r>
            <a:r>
              <a:rPr lang="en-US" dirty="0">
                <a:ea typeface="+mn-lt"/>
                <a:cs typeface="+mn-lt"/>
              </a:rPr>
              <a:t> dans le </a:t>
            </a:r>
            <a:r>
              <a:rPr lang="en-US" err="1">
                <a:ea typeface="+mn-lt"/>
                <a:cs typeface="+mn-lt"/>
              </a:rPr>
              <a:t>composant</a:t>
            </a:r>
            <a:r>
              <a:rPr lang="en-US" dirty="0">
                <a:ea typeface="+mn-lt"/>
                <a:cs typeface="+mn-lt"/>
              </a:rPr>
              <a:t>. </a:t>
            </a:r>
            <a:r>
              <a:rPr lang="en-US" err="1">
                <a:ea typeface="+mn-lt"/>
                <a:cs typeface="+mn-lt"/>
              </a:rPr>
              <a:t>Ces</a:t>
            </a:r>
            <a:r>
              <a:rPr lang="en-US" dirty="0">
                <a:ea typeface="+mn-lt"/>
                <a:cs typeface="+mn-lt"/>
              </a:rPr>
              <a:t> deux hooks </a:t>
            </a:r>
            <a:r>
              <a:rPr lang="en-US" err="1">
                <a:ea typeface="+mn-lt"/>
                <a:cs typeface="+mn-lt"/>
              </a:rPr>
              <a:t>sont</a:t>
            </a:r>
            <a:r>
              <a:rPr lang="en-US" dirty="0">
                <a:ea typeface="+mn-lt"/>
                <a:cs typeface="+mn-lt"/>
              </a:rPr>
              <a:t> des </a:t>
            </a:r>
            <a:r>
              <a:rPr lang="en-US" err="1">
                <a:ea typeface="+mn-lt"/>
                <a:cs typeface="+mn-lt"/>
              </a:rPr>
              <a:t>fonctionnalités</a:t>
            </a:r>
            <a:r>
              <a:rPr lang="en-US" dirty="0">
                <a:ea typeface="+mn-lt"/>
                <a:cs typeface="+mn-lt"/>
              </a:rPr>
              <a:t> </a:t>
            </a:r>
            <a:r>
              <a:rPr lang="en-US" err="1">
                <a:ea typeface="+mn-lt"/>
                <a:cs typeface="+mn-lt"/>
              </a:rPr>
              <a:t>essentielles</a:t>
            </a:r>
            <a:r>
              <a:rPr lang="en-US" dirty="0">
                <a:ea typeface="+mn-lt"/>
                <a:cs typeface="+mn-lt"/>
              </a:rPr>
              <a:t> pour la gestion de </a:t>
            </a:r>
            <a:r>
              <a:rPr lang="en-US" err="1">
                <a:ea typeface="+mn-lt"/>
                <a:cs typeface="+mn-lt"/>
              </a:rPr>
              <a:t>l'état</a:t>
            </a:r>
            <a:r>
              <a:rPr lang="en-US" dirty="0">
                <a:ea typeface="+mn-lt"/>
                <a:cs typeface="+mn-lt"/>
              </a:rPr>
              <a:t> et des </a:t>
            </a:r>
            <a:r>
              <a:rPr lang="en-US" err="1">
                <a:ea typeface="+mn-lt"/>
                <a:cs typeface="+mn-lt"/>
              </a:rPr>
              <a:t>effets</a:t>
            </a:r>
            <a:r>
              <a:rPr lang="en-US" dirty="0">
                <a:ea typeface="+mn-lt"/>
                <a:cs typeface="+mn-lt"/>
              </a:rPr>
              <a:t> de </a:t>
            </a:r>
            <a:r>
              <a:rPr lang="en-US" err="1">
                <a:ea typeface="+mn-lt"/>
                <a:cs typeface="+mn-lt"/>
              </a:rPr>
              <a:t>côté</a:t>
            </a:r>
            <a:r>
              <a:rPr lang="en-US" dirty="0">
                <a:ea typeface="+mn-lt"/>
                <a:cs typeface="+mn-lt"/>
              </a:rPr>
              <a:t> dans les </a:t>
            </a:r>
            <a:r>
              <a:rPr lang="en-US" err="1">
                <a:ea typeface="+mn-lt"/>
                <a:cs typeface="+mn-lt"/>
              </a:rPr>
              <a:t>composants</a:t>
            </a:r>
            <a:r>
              <a:rPr lang="en-US" dirty="0">
                <a:ea typeface="+mn-lt"/>
                <a:cs typeface="+mn-lt"/>
              </a:rPr>
              <a:t> React.</a:t>
            </a:r>
            <a:endParaRPr lang="en-US" dirty="0"/>
          </a:p>
          <a:p>
            <a:pPr>
              <a:buClr>
                <a:srgbClr val="1F4E79"/>
              </a:buClr>
            </a:pPr>
            <a:endParaRPr lang="en-US" dirty="0"/>
          </a:p>
          <a:p>
            <a:pPr>
              <a:buClr>
                <a:srgbClr val="1F4E79"/>
              </a:buClr>
            </a:pPr>
            <a:r>
              <a:rPr lang="en-US" dirty="0">
                <a:ea typeface="+mn-lt"/>
                <a:cs typeface="+mn-lt"/>
              </a:rPr>
              <a:t>Un "hook" </a:t>
            </a:r>
            <a:r>
              <a:rPr lang="en-US" dirty="0" err="1">
                <a:ea typeface="+mn-lt"/>
                <a:cs typeface="+mn-lt"/>
              </a:rPr>
              <a:t>en</a:t>
            </a:r>
            <a:r>
              <a:rPr lang="en-US" dirty="0">
                <a:ea typeface="+mn-lt"/>
                <a:cs typeface="+mn-lt"/>
              </a:rPr>
              <a:t> </a:t>
            </a:r>
            <a:r>
              <a:rPr lang="en-US" dirty="0" err="1">
                <a:ea typeface="+mn-lt"/>
                <a:cs typeface="+mn-lt"/>
              </a:rPr>
              <a:t>programmation</a:t>
            </a:r>
            <a:r>
              <a:rPr lang="en-US" dirty="0">
                <a:ea typeface="+mn-lt"/>
                <a:cs typeface="+mn-lt"/>
              </a:rPr>
              <a:t>, </a:t>
            </a:r>
            <a:r>
              <a:rPr lang="en-US" dirty="0" err="1">
                <a:ea typeface="+mn-lt"/>
                <a:cs typeface="+mn-lt"/>
              </a:rPr>
              <a:t>en</a:t>
            </a:r>
            <a:r>
              <a:rPr lang="en-US" dirty="0">
                <a:ea typeface="+mn-lt"/>
                <a:cs typeface="+mn-lt"/>
              </a:rPr>
              <a:t> particulier dans le </a:t>
            </a:r>
            <a:r>
              <a:rPr lang="en-US" dirty="0" err="1">
                <a:ea typeface="+mn-lt"/>
                <a:cs typeface="+mn-lt"/>
              </a:rPr>
              <a:t>contexte</a:t>
            </a:r>
            <a:r>
              <a:rPr lang="en-US" dirty="0">
                <a:ea typeface="+mn-lt"/>
                <a:cs typeface="+mn-lt"/>
              </a:rPr>
              <a:t> de React, fait </a:t>
            </a:r>
            <a:r>
              <a:rPr lang="en-US" dirty="0" err="1">
                <a:ea typeface="+mn-lt"/>
                <a:cs typeface="+mn-lt"/>
              </a:rPr>
              <a:t>référence</a:t>
            </a:r>
            <a:r>
              <a:rPr lang="en-US" dirty="0">
                <a:ea typeface="+mn-lt"/>
                <a:cs typeface="+mn-lt"/>
              </a:rPr>
              <a:t> à </a:t>
            </a:r>
            <a:r>
              <a:rPr lang="en-US" dirty="0" err="1">
                <a:ea typeface="+mn-lt"/>
                <a:cs typeface="+mn-lt"/>
              </a:rPr>
              <a:t>une</a:t>
            </a:r>
            <a:r>
              <a:rPr lang="en-US" dirty="0">
                <a:ea typeface="+mn-lt"/>
                <a:cs typeface="+mn-lt"/>
              </a:rPr>
              <a:t> </a:t>
            </a:r>
            <a:r>
              <a:rPr lang="en-US" dirty="0" err="1">
                <a:ea typeface="+mn-lt"/>
                <a:cs typeface="+mn-lt"/>
              </a:rPr>
              <a:t>fonction</a:t>
            </a:r>
            <a:r>
              <a:rPr lang="en-US" dirty="0">
                <a:ea typeface="+mn-lt"/>
                <a:cs typeface="+mn-lt"/>
              </a:rPr>
              <a:t> </a:t>
            </a:r>
            <a:r>
              <a:rPr lang="en-US" dirty="0" err="1">
                <a:ea typeface="+mn-lt"/>
                <a:cs typeface="+mn-lt"/>
              </a:rPr>
              <a:t>spéciale</a:t>
            </a:r>
            <a:r>
              <a:rPr lang="en-US" dirty="0">
                <a:ea typeface="+mn-lt"/>
                <a:cs typeface="+mn-lt"/>
              </a:rPr>
              <a:t> </a:t>
            </a:r>
            <a:r>
              <a:rPr lang="en-US" dirty="0" err="1">
                <a:ea typeface="+mn-lt"/>
                <a:cs typeface="+mn-lt"/>
              </a:rPr>
              <a:t>fournie</a:t>
            </a:r>
            <a:r>
              <a:rPr lang="en-US" dirty="0">
                <a:ea typeface="+mn-lt"/>
                <a:cs typeface="+mn-lt"/>
              </a:rPr>
              <a:t> par React pour </a:t>
            </a:r>
            <a:r>
              <a:rPr lang="en-US" dirty="0" err="1">
                <a:ea typeface="+mn-lt"/>
                <a:cs typeface="+mn-lt"/>
              </a:rPr>
              <a:t>permettre</a:t>
            </a:r>
            <a:r>
              <a:rPr lang="en-US" dirty="0">
                <a:ea typeface="+mn-lt"/>
                <a:cs typeface="+mn-lt"/>
              </a:rPr>
              <a:t> aux </a:t>
            </a:r>
            <a:r>
              <a:rPr lang="en-US" dirty="0" err="1">
                <a:ea typeface="+mn-lt"/>
                <a:cs typeface="+mn-lt"/>
              </a:rPr>
              <a:t>développeurs</a:t>
            </a:r>
            <a:r>
              <a:rPr lang="en-US" dirty="0">
                <a:ea typeface="+mn-lt"/>
                <a:cs typeface="+mn-lt"/>
              </a:rPr>
              <a:t> </a:t>
            </a:r>
            <a:r>
              <a:rPr lang="en-US" dirty="0" err="1">
                <a:ea typeface="+mn-lt"/>
                <a:cs typeface="+mn-lt"/>
              </a:rPr>
              <a:t>d'utiliser</a:t>
            </a:r>
            <a:r>
              <a:rPr lang="en-US" dirty="0">
                <a:ea typeface="+mn-lt"/>
                <a:cs typeface="+mn-lt"/>
              </a:rPr>
              <a:t> des </a:t>
            </a:r>
            <a:r>
              <a:rPr lang="en-US" dirty="0" err="1">
                <a:ea typeface="+mn-lt"/>
                <a:cs typeface="+mn-lt"/>
              </a:rPr>
              <a:t>fonctionnalités</a:t>
            </a:r>
            <a:r>
              <a:rPr lang="en-US" dirty="0">
                <a:ea typeface="+mn-lt"/>
                <a:cs typeface="+mn-lt"/>
              </a:rPr>
              <a:t> </a:t>
            </a:r>
            <a:r>
              <a:rPr lang="en-US" dirty="0" err="1">
                <a:ea typeface="+mn-lt"/>
                <a:cs typeface="+mn-lt"/>
              </a:rPr>
              <a:t>spécifiques</a:t>
            </a:r>
            <a:r>
              <a:rPr lang="en-US" dirty="0">
                <a:ea typeface="+mn-lt"/>
                <a:cs typeface="+mn-lt"/>
              </a:rPr>
              <a:t> au sein des </a:t>
            </a:r>
            <a:r>
              <a:rPr lang="en-US" dirty="0" err="1">
                <a:ea typeface="+mn-lt"/>
                <a:cs typeface="+mn-lt"/>
              </a:rPr>
              <a:t>composants</a:t>
            </a:r>
            <a:r>
              <a:rPr lang="en-US" dirty="0">
                <a:ea typeface="+mn-lt"/>
                <a:cs typeface="+mn-lt"/>
              </a:rPr>
              <a:t> </a:t>
            </a:r>
            <a:r>
              <a:rPr lang="en-US" dirty="0" err="1">
                <a:ea typeface="+mn-lt"/>
                <a:cs typeface="+mn-lt"/>
              </a:rPr>
              <a:t>fonctionnels</a:t>
            </a:r>
            <a:r>
              <a:rPr lang="en-US" dirty="0">
                <a:ea typeface="+mn-lt"/>
                <a:cs typeface="+mn-lt"/>
              </a:rPr>
              <a:t>, qui </a:t>
            </a:r>
            <a:r>
              <a:rPr lang="en-US" dirty="0" err="1">
                <a:ea typeface="+mn-lt"/>
                <a:cs typeface="+mn-lt"/>
              </a:rPr>
              <a:t>étaient</a:t>
            </a:r>
            <a:r>
              <a:rPr lang="en-US" dirty="0">
                <a:ea typeface="+mn-lt"/>
                <a:cs typeface="+mn-lt"/>
              </a:rPr>
              <a:t> </a:t>
            </a:r>
            <a:r>
              <a:rPr lang="en-US" dirty="0" err="1">
                <a:ea typeface="+mn-lt"/>
                <a:cs typeface="+mn-lt"/>
              </a:rPr>
              <a:t>auparavant</a:t>
            </a:r>
            <a:r>
              <a:rPr lang="en-US" dirty="0">
                <a:ea typeface="+mn-lt"/>
                <a:cs typeface="+mn-lt"/>
              </a:rPr>
              <a:t> </a:t>
            </a:r>
            <a:r>
              <a:rPr lang="en-US" dirty="0" err="1">
                <a:ea typeface="+mn-lt"/>
                <a:cs typeface="+mn-lt"/>
              </a:rPr>
              <a:t>disponibles</a:t>
            </a:r>
            <a:r>
              <a:rPr lang="en-US" dirty="0">
                <a:ea typeface="+mn-lt"/>
                <a:cs typeface="+mn-lt"/>
              </a:rPr>
              <a:t> </a:t>
            </a:r>
            <a:r>
              <a:rPr lang="en-US" dirty="0" err="1">
                <a:ea typeface="+mn-lt"/>
                <a:cs typeface="+mn-lt"/>
              </a:rPr>
              <a:t>uniquement</a:t>
            </a:r>
            <a:r>
              <a:rPr lang="en-US" dirty="0">
                <a:ea typeface="+mn-lt"/>
                <a:cs typeface="+mn-lt"/>
              </a:rPr>
              <a:t> dans les </a:t>
            </a:r>
            <a:r>
              <a:rPr lang="en-US" dirty="0" err="1">
                <a:ea typeface="+mn-lt"/>
                <a:cs typeface="+mn-lt"/>
              </a:rPr>
              <a:t>composants</a:t>
            </a:r>
            <a:r>
              <a:rPr lang="en-US" dirty="0">
                <a:ea typeface="+mn-lt"/>
                <a:cs typeface="+mn-lt"/>
              </a:rPr>
              <a:t> de </a:t>
            </a:r>
            <a:r>
              <a:rPr lang="en-US" dirty="0" err="1">
                <a:ea typeface="+mn-lt"/>
                <a:cs typeface="+mn-lt"/>
              </a:rPr>
              <a:t>classe</a:t>
            </a:r>
            <a:r>
              <a:rPr lang="en-US" dirty="0">
                <a:ea typeface="+mn-lt"/>
                <a:cs typeface="+mn-lt"/>
              </a:rPr>
              <a:t>.</a:t>
            </a:r>
            <a:endParaRPr lang="en-US" dirty="0"/>
          </a:p>
          <a:p>
            <a:pPr>
              <a:buClr>
                <a:srgbClr val="1F4E79"/>
              </a:buClr>
            </a:pPr>
            <a:r>
              <a:rPr lang="en-US" dirty="0">
                <a:ea typeface="+mn-lt"/>
                <a:cs typeface="+mn-lt"/>
              </a:rPr>
              <a:t>Les hooks </a:t>
            </a:r>
            <a:r>
              <a:rPr lang="en-US" dirty="0" err="1">
                <a:ea typeface="+mn-lt"/>
                <a:cs typeface="+mn-lt"/>
              </a:rPr>
              <a:t>sont</a:t>
            </a:r>
            <a:r>
              <a:rPr lang="en-US" dirty="0">
                <a:ea typeface="+mn-lt"/>
                <a:cs typeface="+mn-lt"/>
              </a:rPr>
              <a:t> des </a:t>
            </a:r>
            <a:r>
              <a:rPr lang="en-US" dirty="0" err="1">
                <a:ea typeface="+mn-lt"/>
                <a:cs typeface="+mn-lt"/>
              </a:rPr>
              <a:t>fonctions</a:t>
            </a:r>
            <a:r>
              <a:rPr lang="en-US" dirty="0">
                <a:ea typeface="+mn-lt"/>
                <a:cs typeface="+mn-lt"/>
              </a:rPr>
              <a:t> qui </a:t>
            </a:r>
            <a:r>
              <a:rPr lang="en-US" dirty="0" err="1">
                <a:ea typeface="+mn-lt"/>
                <a:cs typeface="+mn-lt"/>
              </a:rPr>
              <a:t>commencent</a:t>
            </a:r>
            <a:r>
              <a:rPr lang="en-US" dirty="0">
                <a:ea typeface="+mn-lt"/>
                <a:cs typeface="+mn-lt"/>
              </a:rPr>
              <a:t> </a:t>
            </a:r>
            <a:r>
              <a:rPr lang="en-US" dirty="0" err="1">
                <a:ea typeface="+mn-lt"/>
                <a:cs typeface="+mn-lt"/>
              </a:rPr>
              <a:t>généralement</a:t>
            </a:r>
            <a:r>
              <a:rPr lang="en-US" dirty="0">
                <a:ea typeface="+mn-lt"/>
                <a:cs typeface="+mn-lt"/>
              </a:rPr>
              <a:t> par le </a:t>
            </a:r>
            <a:r>
              <a:rPr lang="en-US" dirty="0" err="1">
                <a:ea typeface="+mn-lt"/>
                <a:cs typeface="+mn-lt"/>
              </a:rPr>
              <a:t>préfixe</a:t>
            </a:r>
            <a:r>
              <a:rPr lang="en-US" dirty="0">
                <a:ea typeface="+mn-lt"/>
                <a:cs typeface="+mn-lt"/>
              </a:rPr>
              <a:t> "use".</a:t>
            </a:r>
            <a:endParaRPr lang="en-US" dirty="0"/>
          </a:p>
          <a:p>
            <a:pPr>
              <a:buClr>
                <a:srgbClr val="1F4E79"/>
              </a:buClr>
            </a:pPr>
            <a:endParaRPr lang="en-US" dirty="0"/>
          </a:p>
          <a:p>
            <a:pPr>
              <a:buClr>
                <a:srgbClr val="1F4E79"/>
              </a:buClr>
            </a:pPr>
            <a:endParaRPr lang="en-US" dirty="0"/>
          </a:p>
          <a:p>
            <a:pPr>
              <a:buClr>
                <a:srgbClr val="1F4E79"/>
              </a:buClr>
            </a:pPr>
            <a:endParaRPr lang="en-US" dirty="0"/>
          </a:p>
        </p:txBody>
      </p:sp>
      <p:sp>
        <p:nvSpPr>
          <p:cNvPr id="4" name="Titre 2">
            <a:extLst>
              <a:ext uri="{FF2B5EF4-FFF2-40B4-BE49-F238E27FC236}">
                <a16:creationId xmlns:a16="http://schemas.microsoft.com/office/drawing/2014/main" id="{F23FB1B3-4B8E-0EB2-94F9-B437E7875B11}"/>
              </a:ext>
            </a:extLst>
          </p:cNvPr>
          <p:cNvSpPr txBox="1">
            <a:spLocks/>
          </p:cNvSpPr>
          <p:nvPr/>
        </p:nvSpPr>
        <p:spPr>
          <a:xfrm>
            <a:off x="2461926" y="5062504"/>
            <a:ext cx="9753600" cy="940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r>
              <a:rPr lang="fr-FR" dirty="0">
                <a:solidFill>
                  <a:srgbClr val="FF5050"/>
                </a:solidFill>
              </a:rPr>
              <a:t>REACT</a:t>
            </a:r>
            <a:endParaRPr lang="en-US" dirty="0"/>
          </a:p>
        </p:txBody>
      </p:sp>
    </p:spTree>
    <p:extLst>
      <p:ext uri="{BB962C8B-B14F-4D97-AF65-F5344CB8AC3E}">
        <p14:creationId xmlns:p14="http://schemas.microsoft.com/office/powerpoint/2010/main" val="385809130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	Introduction</a:t>
            </a:r>
          </a:p>
        </p:txBody>
      </p:sp>
      <p:pic>
        <p:nvPicPr>
          <p:cNvPr id="6" name="Image 5">
            <a:extLst>
              <a:ext uri="{FF2B5EF4-FFF2-40B4-BE49-F238E27FC236}">
                <a16:creationId xmlns:a16="http://schemas.microsoft.com/office/drawing/2014/main" id="{DF16AB9F-9FB8-F6B9-C414-8754228E7BB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515133" y="531336"/>
            <a:ext cx="2549453" cy="1676973"/>
          </a:xfrm>
          <a:prstGeom prst="rect">
            <a:avLst/>
          </a:prstGeom>
        </p:spPr>
      </p:pic>
      <p:sp>
        <p:nvSpPr>
          <p:cNvPr id="10" name="Espace réservé du contenu 9">
            <a:extLst>
              <a:ext uri="{FF2B5EF4-FFF2-40B4-BE49-F238E27FC236}">
                <a16:creationId xmlns:a16="http://schemas.microsoft.com/office/drawing/2014/main" id="{F324C1EC-718F-8E69-6147-D2964C519D18}"/>
              </a:ext>
            </a:extLst>
          </p:cNvPr>
          <p:cNvSpPr>
            <a:spLocks noGrp="1"/>
          </p:cNvSpPr>
          <p:nvPr>
            <p:ph sz="half" idx="1"/>
          </p:nvPr>
        </p:nvSpPr>
        <p:spPr>
          <a:xfrm>
            <a:off x="797379" y="2305775"/>
            <a:ext cx="8393377" cy="4343400"/>
          </a:xfrm>
        </p:spPr>
        <p:txBody>
          <a:bodyPr vert="horz" lIns="91440" tIns="45720" rIns="91440" bIns="45720" rtlCol="0" anchor="t">
            <a:normAutofit/>
          </a:bodyPr>
          <a:lstStyle/>
          <a:p>
            <a:pPr>
              <a:buFont typeface="Wingdings" pitchFamily="34" charset="0"/>
              <a:buChar char="v"/>
            </a:pPr>
            <a:r>
              <a:rPr lang="fr-FR"/>
              <a:t> L’objectif du projet</a:t>
            </a:r>
            <a:endParaRPr lang="en-US"/>
          </a:p>
          <a:p>
            <a:pPr>
              <a:buFont typeface="Wingdings" pitchFamily="34" charset="0"/>
              <a:buChar char="ü"/>
            </a:pPr>
            <a:r>
              <a:rPr lang="fr-FR"/>
              <a:t> réseau social pour une entreprise </a:t>
            </a:r>
          </a:p>
          <a:p>
            <a:pPr>
              <a:buClr>
                <a:srgbClr val="1F4E79"/>
              </a:buClr>
              <a:buFont typeface="Wingdings" pitchFamily="34" charset="0"/>
              <a:buChar char="ü"/>
            </a:pPr>
            <a:r>
              <a:rPr lang="fr-FR"/>
              <a:t> Interactions dans un chat de manière rapide et efficace.</a:t>
            </a:r>
          </a:p>
          <a:p>
            <a:pPr marL="45720" indent="0">
              <a:buNone/>
            </a:pPr>
            <a:r>
              <a:rPr lang="fr-FR"/>
              <a:t>Ce projet permettra de faciliter les interactions entre les salariés en interne.</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D3DE47BF-2D35-EA97-8E08-D76CF6BD6674}"/>
              </a:ext>
            </a:extLst>
          </p:cNvPr>
          <p:cNvPicPr>
            <a:picLocks noChangeAspect="1"/>
          </p:cNvPicPr>
          <p:nvPr/>
        </p:nvPicPr>
        <p:blipFill>
          <a:blip r:embed="rId5"/>
          <a:stretch>
            <a:fillRect/>
          </a:stretch>
        </p:blipFill>
        <p:spPr>
          <a:xfrm>
            <a:off x="-654961" y="-483791"/>
            <a:ext cx="2904679" cy="2904679"/>
          </a:xfrm>
          <a:prstGeom prst="rect">
            <a:avLst/>
          </a:prstGeom>
        </p:spPr>
      </p:pic>
      <p:pic>
        <p:nvPicPr>
          <p:cNvPr id="7" name="Picture 7">
            <a:extLst>
              <a:ext uri="{FF2B5EF4-FFF2-40B4-BE49-F238E27FC236}">
                <a16:creationId xmlns:a16="http://schemas.microsoft.com/office/drawing/2014/main" id="{8011638E-73B6-4E72-5D30-9365DC7256C1}"/>
              </a:ext>
            </a:extLst>
          </p:cNvPr>
          <p:cNvPicPr>
            <a:picLocks noChangeAspect="1"/>
          </p:cNvPicPr>
          <p:nvPr/>
        </p:nvPicPr>
        <p:blipFill>
          <a:blip r:embed="rId6"/>
          <a:stretch>
            <a:fillRect/>
          </a:stretch>
        </p:blipFill>
        <p:spPr>
          <a:xfrm>
            <a:off x="8436568" y="5101879"/>
            <a:ext cx="3274309" cy="1336122"/>
          </a:xfrm>
          <a:prstGeom prst="rect">
            <a:avLst/>
          </a:prstGeom>
        </p:spPr>
      </p:pic>
    </p:spTree>
    <p:extLst>
      <p:ext uri="{BB962C8B-B14F-4D97-AF65-F5344CB8AC3E}">
        <p14:creationId xmlns:p14="http://schemas.microsoft.com/office/powerpoint/2010/main" val="119226009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42106-057B-DCE5-72FA-DA508ECAC094}"/>
              </a:ext>
            </a:extLst>
          </p:cNvPr>
          <p:cNvSpPr>
            <a:spLocks noGrp="1"/>
          </p:cNvSpPr>
          <p:nvPr>
            <p:ph idx="1"/>
          </p:nvPr>
        </p:nvSpPr>
        <p:spPr>
          <a:xfrm>
            <a:off x="629698" y="344498"/>
            <a:ext cx="10117863" cy="4670416"/>
          </a:xfrm>
        </p:spPr>
        <p:txBody>
          <a:bodyPr vert="horz" lIns="91440" tIns="45720" rIns="91440" bIns="45720" rtlCol="0" anchor="t">
            <a:normAutofit fontScale="70000" lnSpcReduction="20000"/>
          </a:bodyPr>
          <a:lstStyle/>
          <a:p>
            <a:pPr>
              <a:buClr>
                <a:srgbClr val="1F4E79"/>
              </a:buClr>
            </a:pPr>
            <a:r>
              <a:rPr lang="en-US" dirty="0">
                <a:ea typeface="+mn-lt"/>
                <a:cs typeface="+mn-lt"/>
              </a:rPr>
              <a:t>Le </a:t>
            </a:r>
            <a:r>
              <a:rPr lang="en-US" dirty="0" err="1">
                <a:ea typeface="+mn-lt"/>
                <a:cs typeface="+mn-lt"/>
              </a:rPr>
              <a:t>rendu</a:t>
            </a:r>
            <a:r>
              <a:rPr lang="en-US" dirty="0">
                <a:ea typeface="+mn-lt"/>
                <a:cs typeface="+mn-lt"/>
              </a:rPr>
              <a:t> </a:t>
            </a:r>
            <a:r>
              <a:rPr lang="en-US" dirty="0" err="1">
                <a:ea typeface="+mn-lt"/>
                <a:cs typeface="+mn-lt"/>
              </a:rPr>
              <a:t>côté</a:t>
            </a:r>
            <a:r>
              <a:rPr lang="en-US" dirty="0">
                <a:ea typeface="+mn-lt"/>
                <a:cs typeface="+mn-lt"/>
              </a:rPr>
              <a:t> </a:t>
            </a:r>
            <a:r>
              <a:rPr lang="en-US" dirty="0" err="1">
                <a:ea typeface="+mn-lt"/>
                <a:cs typeface="+mn-lt"/>
              </a:rPr>
              <a:t>serveur</a:t>
            </a:r>
            <a:r>
              <a:rPr lang="en-US" dirty="0">
                <a:ea typeface="+mn-lt"/>
                <a:cs typeface="+mn-lt"/>
              </a:rPr>
              <a:t> (Server-Side Rendering - SSR) </a:t>
            </a:r>
            <a:r>
              <a:rPr lang="en-US" dirty="0" err="1">
                <a:ea typeface="+mn-lt"/>
                <a:cs typeface="+mn-lt"/>
              </a:rPr>
              <a:t>est</a:t>
            </a:r>
            <a:r>
              <a:rPr lang="en-US" dirty="0">
                <a:ea typeface="+mn-lt"/>
                <a:cs typeface="+mn-lt"/>
              </a:rPr>
              <a:t> </a:t>
            </a:r>
            <a:r>
              <a:rPr lang="en-US" dirty="0" err="1">
                <a:ea typeface="+mn-lt"/>
                <a:cs typeface="+mn-lt"/>
              </a:rPr>
              <a:t>une</a:t>
            </a:r>
            <a:r>
              <a:rPr lang="en-US" dirty="0">
                <a:ea typeface="+mn-lt"/>
                <a:cs typeface="+mn-lt"/>
              </a:rPr>
              <a:t> technique </a:t>
            </a:r>
            <a:r>
              <a:rPr lang="en-US" dirty="0" err="1">
                <a:ea typeface="+mn-lt"/>
                <a:cs typeface="+mn-lt"/>
              </a:rPr>
              <a:t>utilisée</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développement</a:t>
            </a:r>
            <a:r>
              <a:rPr lang="en-US" dirty="0">
                <a:ea typeface="+mn-lt"/>
                <a:cs typeface="+mn-lt"/>
              </a:rPr>
              <a:t> web pour </a:t>
            </a:r>
            <a:r>
              <a:rPr lang="en-US" dirty="0" err="1">
                <a:ea typeface="+mn-lt"/>
                <a:cs typeface="+mn-lt"/>
              </a:rPr>
              <a:t>créer</a:t>
            </a:r>
            <a:r>
              <a:rPr lang="en-US" dirty="0">
                <a:ea typeface="+mn-lt"/>
                <a:cs typeface="+mn-lt"/>
              </a:rPr>
              <a:t> des pages web </a:t>
            </a:r>
            <a:r>
              <a:rPr lang="en-US" dirty="0" err="1">
                <a:ea typeface="+mn-lt"/>
                <a:cs typeface="+mn-lt"/>
              </a:rPr>
              <a:t>entièrement</a:t>
            </a:r>
            <a:r>
              <a:rPr lang="en-US" dirty="0">
                <a:ea typeface="+mn-lt"/>
                <a:cs typeface="+mn-lt"/>
              </a:rPr>
              <a:t> </a:t>
            </a:r>
            <a:r>
              <a:rPr lang="en-US" dirty="0" err="1">
                <a:ea typeface="+mn-lt"/>
                <a:cs typeface="+mn-lt"/>
              </a:rPr>
              <a:t>pré-rendues</a:t>
            </a:r>
            <a:r>
              <a:rPr lang="en-US" dirty="0">
                <a:ea typeface="+mn-lt"/>
                <a:cs typeface="+mn-lt"/>
              </a:rPr>
              <a:t> sur le </a:t>
            </a:r>
            <a:r>
              <a:rPr lang="en-US" dirty="0" err="1">
                <a:ea typeface="+mn-lt"/>
                <a:cs typeface="+mn-lt"/>
              </a:rPr>
              <a:t>serveur</a:t>
            </a:r>
            <a:r>
              <a:rPr lang="en-US" dirty="0">
                <a:ea typeface="+mn-lt"/>
                <a:cs typeface="+mn-lt"/>
              </a:rPr>
              <a:t>, </a:t>
            </a:r>
            <a:r>
              <a:rPr lang="en-US" dirty="0" err="1">
                <a:ea typeface="+mn-lt"/>
                <a:cs typeface="+mn-lt"/>
              </a:rPr>
              <a:t>avant</a:t>
            </a:r>
            <a:r>
              <a:rPr lang="en-US" dirty="0">
                <a:ea typeface="+mn-lt"/>
                <a:cs typeface="+mn-lt"/>
              </a:rPr>
              <a:t> de les </a:t>
            </a:r>
            <a:r>
              <a:rPr lang="en-US" dirty="0" err="1">
                <a:ea typeface="+mn-lt"/>
                <a:cs typeface="+mn-lt"/>
              </a:rPr>
              <a:t>envoyer</a:t>
            </a:r>
            <a:r>
              <a:rPr lang="en-US" dirty="0">
                <a:ea typeface="+mn-lt"/>
                <a:cs typeface="+mn-lt"/>
              </a:rPr>
              <a:t> au </a:t>
            </a:r>
            <a:r>
              <a:rPr lang="en-US" dirty="0" err="1">
                <a:ea typeface="+mn-lt"/>
                <a:cs typeface="+mn-lt"/>
              </a:rPr>
              <a:t>navigateur</a:t>
            </a:r>
            <a:r>
              <a:rPr lang="en-US" dirty="0">
                <a:ea typeface="+mn-lt"/>
                <a:cs typeface="+mn-lt"/>
              </a:rPr>
              <a:t> (client).</a:t>
            </a:r>
            <a:endParaRPr lang="en-US" dirty="0"/>
          </a:p>
          <a:p>
            <a:pPr>
              <a:buClr>
                <a:srgbClr val="1F4E79"/>
              </a:buClr>
            </a:pPr>
            <a:r>
              <a:rPr lang="en-US" dirty="0">
                <a:ea typeface="+mn-lt"/>
                <a:cs typeface="+mn-lt"/>
              </a:rPr>
              <a:t>Dans un </a:t>
            </a:r>
            <a:r>
              <a:rPr lang="en-US" dirty="0" err="1">
                <a:ea typeface="+mn-lt"/>
                <a:cs typeface="+mn-lt"/>
              </a:rPr>
              <a:t>contexte</a:t>
            </a:r>
            <a:r>
              <a:rPr lang="en-US" dirty="0">
                <a:ea typeface="+mn-lt"/>
                <a:cs typeface="+mn-lt"/>
              </a:rPr>
              <a:t> de </a:t>
            </a:r>
            <a:r>
              <a:rPr lang="en-US" dirty="0" err="1">
                <a:ea typeface="+mn-lt"/>
                <a:cs typeface="+mn-lt"/>
              </a:rPr>
              <a:t>rendu</a:t>
            </a:r>
            <a:r>
              <a:rPr lang="en-US" dirty="0">
                <a:ea typeface="+mn-lt"/>
                <a:cs typeface="+mn-lt"/>
              </a:rPr>
              <a:t> </a:t>
            </a:r>
            <a:r>
              <a:rPr lang="en-US" dirty="0" err="1">
                <a:ea typeface="+mn-lt"/>
                <a:cs typeface="+mn-lt"/>
              </a:rPr>
              <a:t>côté</a:t>
            </a:r>
            <a:r>
              <a:rPr lang="en-US" dirty="0">
                <a:ea typeface="+mn-lt"/>
                <a:cs typeface="+mn-lt"/>
              </a:rPr>
              <a:t> </a:t>
            </a:r>
            <a:r>
              <a:rPr lang="en-US" dirty="0" err="1">
                <a:ea typeface="+mn-lt"/>
                <a:cs typeface="+mn-lt"/>
              </a:rPr>
              <a:t>serveur</a:t>
            </a:r>
            <a:r>
              <a:rPr lang="en-US" dirty="0">
                <a:ea typeface="+mn-lt"/>
                <a:cs typeface="+mn-lt"/>
              </a:rPr>
              <a:t>, le </a:t>
            </a:r>
            <a:r>
              <a:rPr lang="en-US" dirty="0" err="1">
                <a:ea typeface="+mn-lt"/>
                <a:cs typeface="+mn-lt"/>
              </a:rPr>
              <a:t>serveur</a:t>
            </a:r>
            <a:r>
              <a:rPr lang="en-US" dirty="0">
                <a:ea typeface="+mn-lt"/>
                <a:cs typeface="+mn-lt"/>
              </a:rPr>
              <a:t> web </a:t>
            </a:r>
            <a:r>
              <a:rPr lang="en-US" dirty="0" err="1">
                <a:ea typeface="+mn-lt"/>
                <a:cs typeface="+mn-lt"/>
              </a:rPr>
              <a:t>reçoit</a:t>
            </a:r>
            <a:r>
              <a:rPr lang="en-US" dirty="0">
                <a:ea typeface="+mn-lt"/>
                <a:cs typeface="+mn-lt"/>
              </a:rPr>
              <a:t> </a:t>
            </a:r>
            <a:r>
              <a:rPr lang="en-US" dirty="0" err="1">
                <a:ea typeface="+mn-lt"/>
                <a:cs typeface="+mn-lt"/>
              </a:rPr>
              <a:t>une</a:t>
            </a:r>
            <a:r>
              <a:rPr lang="en-US" dirty="0">
                <a:ea typeface="+mn-lt"/>
                <a:cs typeface="+mn-lt"/>
              </a:rPr>
              <a:t> </a:t>
            </a:r>
            <a:r>
              <a:rPr lang="en-US" dirty="0" err="1">
                <a:ea typeface="+mn-lt"/>
                <a:cs typeface="+mn-lt"/>
              </a:rPr>
              <a:t>demande</a:t>
            </a:r>
            <a:r>
              <a:rPr lang="en-US" dirty="0">
                <a:ea typeface="+mn-lt"/>
                <a:cs typeface="+mn-lt"/>
              </a:rPr>
              <a:t> (par </a:t>
            </a:r>
            <a:r>
              <a:rPr lang="en-US" dirty="0" err="1">
                <a:ea typeface="+mn-lt"/>
                <a:cs typeface="+mn-lt"/>
              </a:rPr>
              <a:t>exemple</a:t>
            </a:r>
            <a:r>
              <a:rPr lang="en-US" dirty="0">
                <a:ea typeface="+mn-lt"/>
                <a:cs typeface="+mn-lt"/>
              </a:rPr>
              <a:t>, </a:t>
            </a:r>
            <a:r>
              <a:rPr lang="en-US" dirty="0" err="1">
                <a:ea typeface="+mn-lt"/>
                <a:cs typeface="+mn-lt"/>
              </a:rPr>
              <a:t>lorsque</a:t>
            </a:r>
            <a:r>
              <a:rPr lang="en-US" dirty="0">
                <a:ea typeface="+mn-lt"/>
                <a:cs typeface="+mn-lt"/>
              </a:rPr>
              <a:t> </a:t>
            </a:r>
            <a:r>
              <a:rPr lang="en-US" dirty="0" err="1">
                <a:ea typeface="+mn-lt"/>
                <a:cs typeface="+mn-lt"/>
              </a:rPr>
              <a:t>l'utilisateur</a:t>
            </a:r>
            <a:r>
              <a:rPr lang="en-US" dirty="0">
                <a:ea typeface="+mn-lt"/>
                <a:cs typeface="+mn-lt"/>
              </a:rPr>
              <a:t> </a:t>
            </a:r>
            <a:r>
              <a:rPr lang="en-US" dirty="0" err="1">
                <a:ea typeface="+mn-lt"/>
                <a:cs typeface="+mn-lt"/>
              </a:rPr>
              <a:t>visite</a:t>
            </a:r>
            <a:r>
              <a:rPr lang="en-US" dirty="0">
                <a:ea typeface="+mn-lt"/>
                <a:cs typeface="+mn-lt"/>
              </a:rPr>
              <a:t> </a:t>
            </a:r>
            <a:r>
              <a:rPr lang="en-US" dirty="0" err="1">
                <a:ea typeface="+mn-lt"/>
                <a:cs typeface="+mn-lt"/>
              </a:rPr>
              <a:t>une</a:t>
            </a:r>
            <a:r>
              <a:rPr lang="en-US" dirty="0">
                <a:ea typeface="+mn-lt"/>
                <a:cs typeface="+mn-lt"/>
              </a:rPr>
              <a:t> page de site web). </a:t>
            </a:r>
            <a:r>
              <a:rPr lang="en-US" dirty="0" err="1">
                <a:ea typeface="+mn-lt"/>
                <a:cs typeface="+mn-lt"/>
              </a:rPr>
              <a:t>Plutôt</a:t>
            </a:r>
            <a:r>
              <a:rPr lang="en-US" dirty="0">
                <a:ea typeface="+mn-lt"/>
                <a:cs typeface="+mn-lt"/>
              </a:rPr>
              <a:t> que de </a:t>
            </a:r>
            <a:r>
              <a:rPr lang="en-US" dirty="0" err="1">
                <a:ea typeface="+mn-lt"/>
                <a:cs typeface="+mn-lt"/>
              </a:rPr>
              <a:t>renvoyer</a:t>
            </a:r>
            <a:r>
              <a:rPr lang="en-US" dirty="0">
                <a:ea typeface="+mn-lt"/>
                <a:cs typeface="+mn-lt"/>
              </a:rPr>
              <a:t> </a:t>
            </a:r>
            <a:r>
              <a:rPr lang="en-US" dirty="0" err="1">
                <a:ea typeface="+mn-lt"/>
                <a:cs typeface="+mn-lt"/>
              </a:rPr>
              <a:t>une</a:t>
            </a:r>
            <a:r>
              <a:rPr lang="en-US" dirty="0">
                <a:ea typeface="+mn-lt"/>
                <a:cs typeface="+mn-lt"/>
              </a:rPr>
              <a:t> page HTML vide </a:t>
            </a:r>
            <a:r>
              <a:rPr lang="en-US" dirty="0" err="1">
                <a:ea typeface="+mn-lt"/>
                <a:cs typeface="+mn-lt"/>
              </a:rPr>
              <a:t>ou</a:t>
            </a:r>
            <a:r>
              <a:rPr lang="en-US" dirty="0">
                <a:ea typeface="+mn-lt"/>
                <a:cs typeface="+mn-lt"/>
              </a:rPr>
              <a:t> </a:t>
            </a:r>
            <a:r>
              <a:rPr lang="en-US" dirty="0" err="1">
                <a:ea typeface="+mn-lt"/>
                <a:cs typeface="+mn-lt"/>
              </a:rPr>
              <a:t>une</a:t>
            </a:r>
            <a:r>
              <a:rPr lang="en-US" dirty="0">
                <a:ea typeface="+mn-lt"/>
                <a:cs typeface="+mn-lt"/>
              </a:rPr>
              <a:t> simple coquille de page, le </a:t>
            </a:r>
            <a:r>
              <a:rPr lang="en-US" dirty="0" err="1">
                <a:ea typeface="+mn-lt"/>
                <a:cs typeface="+mn-lt"/>
              </a:rPr>
              <a:t>serveur</a:t>
            </a:r>
            <a:r>
              <a:rPr lang="en-US" dirty="0">
                <a:ea typeface="+mn-lt"/>
                <a:cs typeface="+mn-lt"/>
              </a:rPr>
              <a:t> </a:t>
            </a:r>
            <a:r>
              <a:rPr lang="en-US" dirty="0" err="1">
                <a:ea typeface="+mn-lt"/>
                <a:cs typeface="+mn-lt"/>
              </a:rPr>
              <a:t>exécute</a:t>
            </a:r>
            <a:r>
              <a:rPr lang="en-US" dirty="0">
                <a:ea typeface="+mn-lt"/>
                <a:cs typeface="+mn-lt"/>
              </a:rPr>
              <a:t> les scripts </a:t>
            </a:r>
            <a:r>
              <a:rPr lang="en-US" dirty="0" err="1">
                <a:ea typeface="+mn-lt"/>
                <a:cs typeface="+mn-lt"/>
              </a:rPr>
              <a:t>nécessaires</a:t>
            </a:r>
            <a:r>
              <a:rPr lang="en-US" dirty="0">
                <a:ea typeface="+mn-lt"/>
                <a:cs typeface="+mn-lt"/>
              </a:rPr>
              <a:t> pour </a:t>
            </a:r>
            <a:r>
              <a:rPr lang="en-US" dirty="0" err="1">
                <a:ea typeface="+mn-lt"/>
                <a:cs typeface="+mn-lt"/>
              </a:rPr>
              <a:t>générer</a:t>
            </a:r>
            <a:r>
              <a:rPr lang="en-US" dirty="0">
                <a:ea typeface="+mn-lt"/>
                <a:cs typeface="+mn-lt"/>
              </a:rPr>
              <a:t> la page </a:t>
            </a:r>
            <a:r>
              <a:rPr lang="en-US" dirty="0" err="1">
                <a:ea typeface="+mn-lt"/>
                <a:cs typeface="+mn-lt"/>
              </a:rPr>
              <a:t>complète</a:t>
            </a:r>
            <a:r>
              <a:rPr lang="en-US" dirty="0">
                <a:ea typeface="+mn-lt"/>
                <a:cs typeface="+mn-lt"/>
              </a:rPr>
              <a:t>, </a:t>
            </a:r>
            <a:r>
              <a:rPr lang="en-US" dirty="0" err="1">
                <a:ea typeface="+mn-lt"/>
                <a:cs typeface="+mn-lt"/>
              </a:rPr>
              <a:t>incluant</a:t>
            </a:r>
            <a:r>
              <a:rPr lang="en-US" dirty="0">
                <a:ea typeface="+mn-lt"/>
                <a:cs typeface="+mn-lt"/>
              </a:rPr>
              <a:t> le </a:t>
            </a:r>
            <a:r>
              <a:rPr lang="en-US" dirty="0" err="1">
                <a:ea typeface="+mn-lt"/>
                <a:cs typeface="+mn-lt"/>
              </a:rPr>
              <a:t>contenu</a:t>
            </a:r>
            <a:r>
              <a:rPr lang="en-US" dirty="0">
                <a:ea typeface="+mn-lt"/>
                <a:cs typeface="+mn-lt"/>
              </a:rPr>
              <a:t>, la structure HTML, les styles et </a:t>
            </a:r>
            <a:r>
              <a:rPr lang="en-US" dirty="0" err="1">
                <a:ea typeface="+mn-lt"/>
                <a:cs typeface="+mn-lt"/>
              </a:rPr>
              <a:t>parfois</a:t>
            </a:r>
            <a:r>
              <a:rPr lang="en-US" dirty="0">
                <a:ea typeface="+mn-lt"/>
                <a:cs typeface="+mn-lt"/>
              </a:rPr>
              <a:t> le JavaScript.</a:t>
            </a:r>
          </a:p>
          <a:p>
            <a:pPr>
              <a:buClr>
                <a:srgbClr val="1F4E79"/>
              </a:buClr>
            </a:pPr>
            <a:r>
              <a:rPr lang="en-US" dirty="0">
                <a:ea typeface="+mn-lt"/>
                <a:cs typeface="+mn-lt"/>
              </a:rPr>
              <a:t>Le </a:t>
            </a:r>
            <a:r>
              <a:rPr lang="en-US" dirty="0" err="1">
                <a:ea typeface="+mn-lt"/>
                <a:cs typeface="+mn-lt"/>
              </a:rPr>
              <a:t>résultat</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une</a:t>
            </a:r>
            <a:r>
              <a:rPr lang="en-US" dirty="0">
                <a:ea typeface="+mn-lt"/>
                <a:cs typeface="+mn-lt"/>
              </a:rPr>
              <a:t> page web </a:t>
            </a:r>
            <a:r>
              <a:rPr lang="en-US" dirty="0" err="1">
                <a:ea typeface="+mn-lt"/>
                <a:cs typeface="+mn-lt"/>
              </a:rPr>
              <a:t>complète</a:t>
            </a:r>
            <a:r>
              <a:rPr lang="en-US" dirty="0">
                <a:ea typeface="+mn-lt"/>
                <a:cs typeface="+mn-lt"/>
              </a:rPr>
              <a:t> et </a:t>
            </a:r>
            <a:r>
              <a:rPr lang="en-US" dirty="0" err="1">
                <a:ea typeface="+mn-lt"/>
                <a:cs typeface="+mn-lt"/>
              </a:rPr>
              <a:t>prête</a:t>
            </a:r>
            <a:r>
              <a:rPr lang="en-US" dirty="0">
                <a:ea typeface="+mn-lt"/>
                <a:cs typeface="+mn-lt"/>
              </a:rPr>
              <a:t> à </a:t>
            </a:r>
            <a:r>
              <a:rPr lang="en-US" dirty="0" err="1">
                <a:ea typeface="+mn-lt"/>
                <a:cs typeface="+mn-lt"/>
              </a:rPr>
              <a:t>être</a:t>
            </a:r>
            <a:r>
              <a:rPr lang="en-US" dirty="0">
                <a:ea typeface="+mn-lt"/>
                <a:cs typeface="+mn-lt"/>
              </a:rPr>
              <a:t> </a:t>
            </a:r>
            <a:r>
              <a:rPr lang="en-US" dirty="0" err="1">
                <a:ea typeface="+mn-lt"/>
                <a:cs typeface="+mn-lt"/>
              </a:rPr>
              <a:t>affichée</a:t>
            </a:r>
            <a:r>
              <a:rPr lang="en-US" dirty="0">
                <a:ea typeface="+mn-lt"/>
                <a:cs typeface="+mn-lt"/>
              </a:rPr>
              <a:t>, avec son </a:t>
            </a:r>
            <a:r>
              <a:rPr lang="en-US" dirty="0" err="1">
                <a:ea typeface="+mn-lt"/>
                <a:cs typeface="+mn-lt"/>
              </a:rPr>
              <a:t>contenu</a:t>
            </a:r>
            <a:r>
              <a:rPr lang="en-US" dirty="0">
                <a:ea typeface="+mn-lt"/>
                <a:cs typeface="+mn-lt"/>
              </a:rPr>
              <a:t> visible </a:t>
            </a:r>
            <a:r>
              <a:rPr lang="en-US" dirty="0" err="1">
                <a:ea typeface="+mn-lt"/>
                <a:cs typeface="+mn-lt"/>
              </a:rPr>
              <a:t>immédiatement</a:t>
            </a:r>
            <a:r>
              <a:rPr lang="en-US" dirty="0">
                <a:ea typeface="+mn-lt"/>
                <a:cs typeface="+mn-lt"/>
              </a:rPr>
              <a:t>, car le </a:t>
            </a:r>
            <a:r>
              <a:rPr lang="en-US" dirty="0" err="1">
                <a:ea typeface="+mn-lt"/>
                <a:cs typeface="+mn-lt"/>
              </a:rPr>
              <a:t>rendu</a:t>
            </a:r>
            <a:r>
              <a:rPr lang="en-US" dirty="0">
                <a:ea typeface="+mn-lt"/>
                <a:cs typeface="+mn-lt"/>
              </a:rPr>
              <a:t> a déjà </a:t>
            </a:r>
            <a:r>
              <a:rPr lang="en-US" dirty="0" err="1">
                <a:ea typeface="+mn-lt"/>
                <a:cs typeface="+mn-lt"/>
              </a:rPr>
              <a:t>été</a:t>
            </a:r>
            <a:r>
              <a:rPr lang="en-US" dirty="0">
                <a:ea typeface="+mn-lt"/>
                <a:cs typeface="+mn-lt"/>
              </a:rPr>
              <a:t> </a:t>
            </a:r>
            <a:r>
              <a:rPr lang="en-US" dirty="0" err="1">
                <a:ea typeface="+mn-lt"/>
                <a:cs typeface="+mn-lt"/>
              </a:rPr>
              <a:t>effectué</a:t>
            </a:r>
            <a:r>
              <a:rPr lang="en-US" dirty="0">
                <a:ea typeface="+mn-lt"/>
                <a:cs typeface="+mn-lt"/>
              </a:rPr>
              <a:t> </a:t>
            </a:r>
            <a:r>
              <a:rPr lang="en-US" dirty="0" err="1">
                <a:ea typeface="+mn-lt"/>
                <a:cs typeface="+mn-lt"/>
              </a:rPr>
              <a:t>côté</a:t>
            </a:r>
            <a:r>
              <a:rPr lang="en-US" dirty="0">
                <a:ea typeface="+mn-lt"/>
                <a:cs typeface="+mn-lt"/>
              </a:rPr>
              <a:t> </a:t>
            </a:r>
            <a:r>
              <a:rPr lang="en-US" dirty="0" err="1">
                <a:ea typeface="+mn-lt"/>
                <a:cs typeface="+mn-lt"/>
              </a:rPr>
              <a:t>serveur</a:t>
            </a:r>
            <a:r>
              <a:rPr lang="en-US" dirty="0">
                <a:ea typeface="+mn-lt"/>
                <a:cs typeface="+mn-lt"/>
              </a:rPr>
              <a:t>. </a:t>
            </a:r>
            <a:r>
              <a:rPr lang="en-US" dirty="0" err="1">
                <a:ea typeface="+mn-lt"/>
                <a:cs typeface="+mn-lt"/>
              </a:rPr>
              <a:t>Lorsque</a:t>
            </a:r>
            <a:r>
              <a:rPr lang="en-US" dirty="0">
                <a:ea typeface="+mn-lt"/>
                <a:cs typeface="+mn-lt"/>
              </a:rPr>
              <a:t> le </a:t>
            </a:r>
            <a:r>
              <a:rPr lang="en-US" dirty="0" err="1">
                <a:ea typeface="+mn-lt"/>
                <a:cs typeface="+mn-lt"/>
              </a:rPr>
              <a:t>navigateur</a:t>
            </a:r>
            <a:r>
              <a:rPr lang="en-US" dirty="0">
                <a:ea typeface="+mn-lt"/>
                <a:cs typeface="+mn-lt"/>
              </a:rPr>
              <a:t> du client </a:t>
            </a:r>
            <a:r>
              <a:rPr lang="en-US" dirty="0" err="1">
                <a:ea typeface="+mn-lt"/>
                <a:cs typeface="+mn-lt"/>
              </a:rPr>
              <a:t>reçoit</a:t>
            </a:r>
            <a:r>
              <a:rPr lang="en-US" dirty="0">
                <a:ea typeface="+mn-lt"/>
                <a:cs typeface="+mn-lt"/>
              </a:rPr>
              <a:t> </a:t>
            </a:r>
            <a:r>
              <a:rPr lang="en-US" dirty="0" err="1">
                <a:ea typeface="+mn-lt"/>
                <a:cs typeface="+mn-lt"/>
              </a:rPr>
              <a:t>cette</a:t>
            </a:r>
            <a:r>
              <a:rPr lang="en-US" dirty="0">
                <a:ea typeface="+mn-lt"/>
                <a:cs typeface="+mn-lt"/>
              </a:rPr>
              <a:t> page </a:t>
            </a:r>
            <a:r>
              <a:rPr lang="en-US" dirty="0" err="1">
                <a:ea typeface="+mn-lt"/>
                <a:cs typeface="+mn-lt"/>
              </a:rPr>
              <a:t>pré-rendue</a:t>
            </a:r>
            <a:r>
              <a:rPr lang="en-US" dirty="0">
                <a:ea typeface="+mn-lt"/>
                <a:cs typeface="+mn-lt"/>
              </a:rPr>
              <a:t>, il </a:t>
            </a:r>
            <a:r>
              <a:rPr lang="en-US" dirty="0" err="1">
                <a:ea typeface="+mn-lt"/>
                <a:cs typeface="+mn-lt"/>
              </a:rPr>
              <a:t>n'a</a:t>
            </a:r>
            <a:r>
              <a:rPr lang="en-US" dirty="0">
                <a:ea typeface="+mn-lt"/>
                <a:cs typeface="+mn-lt"/>
              </a:rPr>
              <a:t> pas </a:t>
            </a:r>
            <a:r>
              <a:rPr lang="en-US" dirty="0" err="1">
                <a:ea typeface="+mn-lt"/>
                <a:cs typeface="+mn-lt"/>
              </a:rPr>
              <a:t>besoin</a:t>
            </a:r>
            <a:r>
              <a:rPr lang="en-US" dirty="0">
                <a:ea typeface="+mn-lt"/>
                <a:cs typeface="+mn-lt"/>
              </a:rPr>
              <a:t> </a:t>
            </a:r>
            <a:r>
              <a:rPr lang="en-US" dirty="0" err="1">
                <a:ea typeface="+mn-lt"/>
                <a:cs typeface="+mn-lt"/>
              </a:rPr>
              <a:t>d'effectuer</a:t>
            </a:r>
            <a:r>
              <a:rPr lang="en-US" dirty="0">
                <a:ea typeface="+mn-lt"/>
                <a:cs typeface="+mn-lt"/>
              </a:rPr>
              <a:t> un </a:t>
            </a:r>
            <a:r>
              <a:rPr lang="en-US" dirty="0" err="1">
                <a:ea typeface="+mn-lt"/>
                <a:cs typeface="+mn-lt"/>
              </a:rPr>
              <a:t>rendu</a:t>
            </a:r>
            <a:r>
              <a:rPr lang="en-US" dirty="0">
                <a:ea typeface="+mn-lt"/>
                <a:cs typeface="+mn-lt"/>
              </a:rPr>
              <a:t> </a:t>
            </a:r>
            <a:r>
              <a:rPr lang="en-US" dirty="0" err="1">
                <a:ea typeface="+mn-lt"/>
                <a:cs typeface="+mn-lt"/>
              </a:rPr>
              <a:t>supplémentaire</a:t>
            </a:r>
            <a:r>
              <a:rPr lang="en-US" dirty="0">
                <a:ea typeface="+mn-lt"/>
                <a:cs typeface="+mn-lt"/>
              </a:rPr>
              <a:t> pour </a:t>
            </a:r>
            <a:r>
              <a:rPr lang="en-US" dirty="0" err="1">
                <a:ea typeface="+mn-lt"/>
                <a:cs typeface="+mn-lt"/>
              </a:rPr>
              <a:t>afficher</a:t>
            </a:r>
            <a:r>
              <a:rPr lang="en-US" dirty="0">
                <a:ea typeface="+mn-lt"/>
                <a:cs typeface="+mn-lt"/>
              </a:rPr>
              <a:t> le </a:t>
            </a:r>
            <a:r>
              <a:rPr lang="en-US" dirty="0" err="1">
                <a:ea typeface="+mn-lt"/>
                <a:cs typeface="+mn-lt"/>
              </a:rPr>
              <a:t>contenu</a:t>
            </a:r>
            <a:r>
              <a:rPr lang="en-US" dirty="0">
                <a:ea typeface="+mn-lt"/>
                <a:cs typeface="+mn-lt"/>
              </a:rPr>
              <a:t>, </a:t>
            </a:r>
            <a:r>
              <a:rPr lang="en-US" dirty="0" err="1">
                <a:ea typeface="+mn-lt"/>
                <a:cs typeface="+mn-lt"/>
              </a:rPr>
              <a:t>ce</a:t>
            </a:r>
            <a:r>
              <a:rPr lang="en-US" dirty="0">
                <a:ea typeface="+mn-lt"/>
                <a:cs typeface="+mn-lt"/>
              </a:rPr>
              <a:t> qui </a:t>
            </a:r>
            <a:r>
              <a:rPr lang="en-US" dirty="0" err="1">
                <a:ea typeface="+mn-lt"/>
                <a:cs typeface="+mn-lt"/>
              </a:rPr>
              <a:t>accélère</a:t>
            </a:r>
            <a:r>
              <a:rPr lang="en-US" dirty="0">
                <a:ea typeface="+mn-lt"/>
                <a:cs typeface="+mn-lt"/>
              </a:rPr>
              <a:t> le temps de </a:t>
            </a:r>
            <a:r>
              <a:rPr lang="en-US" dirty="0" err="1">
                <a:ea typeface="+mn-lt"/>
                <a:cs typeface="+mn-lt"/>
              </a:rPr>
              <a:t>chargement</a:t>
            </a:r>
            <a:r>
              <a:rPr lang="en-US" dirty="0">
                <a:ea typeface="+mn-lt"/>
                <a:cs typeface="+mn-lt"/>
              </a:rPr>
              <a:t> initial.</a:t>
            </a:r>
          </a:p>
          <a:p>
            <a:pPr>
              <a:buClr>
                <a:srgbClr val="1F4E79"/>
              </a:buClr>
            </a:pPr>
            <a:r>
              <a:rPr lang="en-US" dirty="0">
                <a:ea typeface="+mn-lt"/>
                <a:cs typeface="+mn-lt"/>
              </a:rPr>
              <a:t>En résumé, le </a:t>
            </a:r>
            <a:r>
              <a:rPr lang="en-US" dirty="0" err="1">
                <a:ea typeface="+mn-lt"/>
                <a:cs typeface="+mn-lt"/>
              </a:rPr>
              <a:t>rendu</a:t>
            </a:r>
            <a:r>
              <a:rPr lang="en-US" dirty="0">
                <a:ea typeface="+mn-lt"/>
                <a:cs typeface="+mn-lt"/>
              </a:rPr>
              <a:t> </a:t>
            </a:r>
            <a:r>
              <a:rPr lang="en-US" dirty="0" err="1">
                <a:ea typeface="+mn-lt"/>
                <a:cs typeface="+mn-lt"/>
              </a:rPr>
              <a:t>côté</a:t>
            </a:r>
            <a:r>
              <a:rPr lang="en-US" dirty="0">
                <a:ea typeface="+mn-lt"/>
                <a:cs typeface="+mn-lt"/>
              </a:rPr>
              <a:t> </a:t>
            </a:r>
            <a:r>
              <a:rPr lang="en-US" dirty="0" err="1">
                <a:ea typeface="+mn-lt"/>
                <a:cs typeface="+mn-lt"/>
              </a:rPr>
              <a:t>serveur</a:t>
            </a:r>
            <a:r>
              <a:rPr lang="en-US" dirty="0">
                <a:ea typeface="+mn-lt"/>
                <a:cs typeface="+mn-lt"/>
              </a:rPr>
              <a:t> </a:t>
            </a:r>
            <a:r>
              <a:rPr lang="en-US" dirty="0" err="1">
                <a:ea typeface="+mn-lt"/>
                <a:cs typeface="+mn-lt"/>
              </a:rPr>
              <a:t>permet</a:t>
            </a:r>
            <a:r>
              <a:rPr lang="en-US" dirty="0">
                <a:ea typeface="+mn-lt"/>
                <a:cs typeface="+mn-lt"/>
              </a:rPr>
              <a:t> </a:t>
            </a:r>
            <a:r>
              <a:rPr lang="en-US" dirty="0" err="1">
                <a:ea typeface="+mn-lt"/>
                <a:cs typeface="+mn-lt"/>
              </a:rPr>
              <a:t>d'envoyer</a:t>
            </a:r>
            <a:r>
              <a:rPr lang="en-US" dirty="0">
                <a:ea typeface="+mn-lt"/>
                <a:cs typeface="+mn-lt"/>
              </a:rPr>
              <a:t> au client des pages web </a:t>
            </a:r>
            <a:r>
              <a:rPr lang="en-US" dirty="0" err="1">
                <a:ea typeface="+mn-lt"/>
                <a:cs typeface="+mn-lt"/>
              </a:rPr>
              <a:t>entièrement</a:t>
            </a:r>
            <a:r>
              <a:rPr lang="en-US" dirty="0">
                <a:ea typeface="+mn-lt"/>
                <a:cs typeface="+mn-lt"/>
              </a:rPr>
              <a:t> </a:t>
            </a:r>
            <a:r>
              <a:rPr lang="en-US" dirty="0" err="1">
                <a:ea typeface="+mn-lt"/>
                <a:cs typeface="+mn-lt"/>
              </a:rPr>
              <a:t>générées</a:t>
            </a:r>
            <a:r>
              <a:rPr lang="en-US" dirty="0">
                <a:ea typeface="+mn-lt"/>
                <a:cs typeface="+mn-lt"/>
              </a:rPr>
              <a:t> et </a:t>
            </a:r>
            <a:r>
              <a:rPr lang="en-US" dirty="0" err="1">
                <a:ea typeface="+mn-lt"/>
                <a:cs typeface="+mn-lt"/>
              </a:rPr>
              <a:t>prêtes</a:t>
            </a:r>
            <a:r>
              <a:rPr lang="en-US" dirty="0">
                <a:ea typeface="+mn-lt"/>
                <a:cs typeface="+mn-lt"/>
              </a:rPr>
              <a:t> à </a:t>
            </a:r>
            <a:r>
              <a:rPr lang="en-US" dirty="0" err="1">
                <a:ea typeface="+mn-lt"/>
                <a:cs typeface="+mn-lt"/>
              </a:rPr>
              <a:t>l'emploi</a:t>
            </a:r>
            <a:r>
              <a:rPr lang="en-US" dirty="0">
                <a:ea typeface="+mn-lt"/>
                <a:cs typeface="+mn-lt"/>
              </a:rPr>
              <a:t>, </a:t>
            </a:r>
            <a:r>
              <a:rPr lang="en-US" dirty="0" err="1">
                <a:ea typeface="+mn-lt"/>
                <a:cs typeface="+mn-lt"/>
              </a:rPr>
              <a:t>ce</a:t>
            </a:r>
            <a:r>
              <a:rPr lang="en-US" dirty="0">
                <a:ea typeface="+mn-lt"/>
                <a:cs typeface="+mn-lt"/>
              </a:rPr>
              <a:t> qui </a:t>
            </a:r>
            <a:r>
              <a:rPr lang="en-US" dirty="0" err="1">
                <a:ea typeface="+mn-lt"/>
                <a:cs typeface="+mn-lt"/>
              </a:rPr>
              <a:t>améliore</a:t>
            </a:r>
            <a:r>
              <a:rPr lang="en-US" dirty="0">
                <a:ea typeface="+mn-lt"/>
                <a:cs typeface="+mn-lt"/>
              </a:rPr>
              <a:t> les performances du site, car les </a:t>
            </a:r>
            <a:r>
              <a:rPr lang="en-US" dirty="0" err="1">
                <a:ea typeface="+mn-lt"/>
                <a:cs typeface="+mn-lt"/>
              </a:rPr>
              <a:t>utilisateurs</a:t>
            </a:r>
            <a:r>
              <a:rPr lang="en-US" dirty="0">
                <a:ea typeface="+mn-lt"/>
                <a:cs typeface="+mn-lt"/>
              </a:rPr>
              <a:t> </a:t>
            </a:r>
            <a:r>
              <a:rPr lang="en-US" dirty="0" err="1">
                <a:ea typeface="+mn-lt"/>
                <a:cs typeface="+mn-lt"/>
              </a:rPr>
              <a:t>voient</a:t>
            </a:r>
            <a:r>
              <a:rPr lang="en-US" dirty="0">
                <a:ea typeface="+mn-lt"/>
                <a:cs typeface="+mn-lt"/>
              </a:rPr>
              <a:t> le </a:t>
            </a:r>
            <a:r>
              <a:rPr lang="en-US" dirty="0" err="1">
                <a:ea typeface="+mn-lt"/>
                <a:cs typeface="+mn-lt"/>
              </a:rPr>
              <a:t>contenu</a:t>
            </a:r>
            <a:r>
              <a:rPr lang="en-US" dirty="0">
                <a:ea typeface="+mn-lt"/>
                <a:cs typeface="+mn-lt"/>
              </a:rPr>
              <a:t> plus </a:t>
            </a:r>
            <a:r>
              <a:rPr lang="en-US" dirty="0" err="1">
                <a:ea typeface="+mn-lt"/>
                <a:cs typeface="+mn-lt"/>
              </a:rPr>
              <a:t>rapidement</a:t>
            </a:r>
            <a:r>
              <a:rPr lang="en-US" dirty="0">
                <a:ea typeface="+mn-lt"/>
                <a:cs typeface="+mn-lt"/>
              </a:rPr>
              <a:t> et les </a:t>
            </a:r>
            <a:r>
              <a:rPr lang="en-US" dirty="0" err="1">
                <a:ea typeface="+mn-lt"/>
                <a:cs typeface="+mn-lt"/>
              </a:rPr>
              <a:t>moteurs</a:t>
            </a:r>
            <a:r>
              <a:rPr lang="en-US" dirty="0">
                <a:ea typeface="+mn-lt"/>
                <a:cs typeface="+mn-lt"/>
              </a:rPr>
              <a:t> de recherche </a:t>
            </a:r>
            <a:r>
              <a:rPr lang="en-US" dirty="0" err="1">
                <a:ea typeface="+mn-lt"/>
                <a:cs typeface="+mn-lt"/>
              </a:rPr>
              <a:t>peuvent</a:t>
            </a:r>
            <a:r>
              <a:rPr lang="en-US" dirty="0">
                <a:ea typeface="+mn-lt"/>
                <a:cs typeface="+mn-lt"/>
              </a:rPr>
              <a:t> indexer le </a:t>
            </a:r>
            <a:r>
              <a:rPr lang="en-US" dirty="0" err="1">
                <a:ea typeface="+mn-lt"/>
                <a:cs typeface="+mn-lt"/>
              </a:rPr>
              <a:t>contenu</a:t>
            </a:r>
            <a:r>
              <a:rPr lang="en-US" dirty="0">
                <a:ea typeface="+mn-lt"/>
                <a:cs typeface="+mn-lt"/>
              </a:rPr>
              <a:t> plus </a:t>
            </a:r>
            <a:r>
              <a:rPr lang="en-US" dirty="0" err="1">
                <a:ea typeface="+mn-lt"/>
                <a:cs typeface="+mn-lt"/>
              </a:rPr>
              <a:t>efficacement</a:t>
            </a:r>
            <a:r>
              <a:rPr lang="en-US" dirty="0">
                <a:ea typeface="+mn-lt"/>
                <a:cs typeface="+mn-lt"/>
              </a:rPr>
              <a:t> pour un </a:t>
            </a:r>
            <a:r>
              <a:rPr lang="en-US" dirty="0" err="1">
                <a:ea typeface="+mn-lt"/>
                <a:cs typeface="+mn-lt"/>
              </a:rPr>
              <a:t>meilleur</a:t>
            </a:r>
            <a:r>
              <a:rPr lang="en-US" dirty="0">
                <a:ea typeface="+mn-lt"/>
                <a:cs typeface="+mn-lt"/>
              </a:rPr>
              <a:t> </a:t>
            </a:r>
            <a:r>
              <a:rPr lang="en-US" dirty="0" err="1">
                <a:ea typeface="+mn-lt"/>
                <a:cs typeface="+mn-lt"/>
              </a:rPr>
              <a:t>référencement</a:t>
            </a:r>
            <a:r>
              <a:rPr lang="en-US" dirty="0">
                <a:ea typeface="+mn-lt"/>
                <a:cs typeface="+mn-lt"/>
              </a:rPr>
              <a:t>.</a:t>
            </a:r>
          </a:p>
          <a:p>
            <a:pPr>
              <a:buClr>
                <a:srgbClr val="1F4E79"/>
              </a:buClr>
            </a:pPr>
            <a:endParaRPr lang="en-US" dirty="0"/>
          </a:p>
          <a:p>
            <a:pPr>
              <a:buClr>
                <a:srgbClr val="1F4E79"/>
              </a:buClr>
            </a:pPr>
            <a:endParaRPr lang="en-US" dirty="0"/>
          </a:p>
          <a:p>
            <a:pPr>
              <a:buClr>
                <a:srgbClr val="1F4E79"/>
              </a:buClr>
            </a:pPr>
            <a:endParaRPr lang="en-US" dirty="0"/>
          </a:p>
          <a:p>
            <a:pPr>
              <a:buClr>
                <a:srgbClr val="1F4E79"/>
              </a:buClr>
            </a:pPr>
            <a:endParaRPr lang="en-US" dirty="0"/>
          </a:p>
        </p:txBody>
      </p:sp>
      <p:sp>
        <p:nvSpPr>
          <p:cNvPr id="4" name="Titre 2">
            <a:extLst>
              <a:ext uri="{FF2B5EF4-FFF2-40B4-BE49-F238E27FC236}">
                <a16:creationId xmlns:a16="http://schemas.microsoft.com/office/drawing/2014/main" id="{E41C57EE-7EDD-45E9-ABD4-4FEF0DC44A59}"/>
              </a:ext>
            </a:extLst>
          </p:cNvPr>
          <p:cNvSpPr txBox="1">
            <a:spLocks/>
          </p:cNvSpPr>
          <p:nvPr/>
        </p:nvSpPr>
        <p:spPr>
          <a:xfrm>
            <a:off x="2461926" y="5062504"/>
            <a:ext cx="9753600" cy="940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r>
              <a:rPr lang="fr-FR" dirty="0" err="1">
                <a:solidFill>
                  <a:srgbClr val="FF5050"/>
                </a:solidFill>
              </a:rPr>
              <a:t>Ssr</a:t>
            </a:r>
            <a:r>
              <a:rPr lang="fr-FR" dirty="0">
                <a:solidFill>
                  <a:srgbClr val="FF5050"/>
                </a:solidFill>
              </a:rPr>
              <a:t> </a:t>
            </a:r>
            <a:r>
              <a:rPr lang="fr-FR" dirty="0" err="1">
                <a:solidFill>
                  <a:srgbClr val="FF5050"/>
                </a:solidFill>
              </a:rPr>
              <a:t>nuxt</a:t>
            </a:r>
            <a:endParaRPr lang="en-US" dirty="0" err="1"/>
          </a:p>
        </p:txBody>
      </p:sp>
    </p:spTree>
    <p:extLst>
      <p:ext uri="{BB962C8B-B14F-4D97-AF65-F5344CB8AC3E}">
        <p14:creationId xmlns:p14="http://schemas.microsoft.com/office/powerpoint/2010/main" val="312950573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42106-057B-DCE5-72FA-DA508ECAC094}"/>
              </a:ext>
            </a:extLst>
          </p:cNvPr>
          <p:cNvSpPr>
            <a:spLocks noGrp="1"/>
          </p:cNvSpPr>
          <p:nvPr>
            <p:ph idx="1"/>
          </p:nvPr>
        </p:nvSpPr>
        <p:spPr>
          <a:xfrm>
            <a:off x="629698" y="344498"/>
            <a:ext cx="11353094" cy="5260840"/>
          </a:xfrm>
        </p:spPr>
        <p:txBody>
          <a:bodyPr vert="horz" lIns="91440" tIns="45720" rIns="91440" bIns="45720" rtlCol="0" anchor="t">
            <a:normAutofit fontScale="47500" lnSpcReduction="20000"/>
          </a:bodyPr>
          <a:lstStyle/>
          <a:p>
            <a:pPr>
              <a:buClr>
                <a:srgbClr val="1F4E79"/>
              </a:buClr>
            </a:pPr>
            <a:r>
              <a:rPr lang="en-US" b="1" dirty="0">
                <a:ea typeface="+mn-lt"/>
                <a:cs typeface="+mn-lt"/>
              </a:rPr>
              <a:t>Pour </a:t>
            </a:r>
            <a:r>
              <a:rPr lang="en-US" b="1" dirty="0" err="1">
                <a:ea typeface="+mn-lt"/>
                <a:cs typeface="+mn-lt"/>
              </a:rPr>
              <a:t>sécuriser</a:t>
            </a:r>
            <a:r>
              <a:rPr lang="en-US" b="1" dirty="0">
                <a:ea typeface="+mn-lt"/>
                <a:cs typeface="+mn-lt"/>
              </a:rPr>
              <a:t> </a:t>
            </a:r>
            <a:r>
              <a:rPr lang="en-US" b="1" dirty="0" err="1">
                <a:ea typeface="+mn-lt"/>
                <a:cs typeface="+mn-lt"/>
              </a:rPr>
              <a:t>une</a:t>
            </a:r>
            <a:r>
              <a:rPr lang="en-US" b="1" dirty="0">
                <a:ea typeface="+mn-lt"/>
                <a:cs typeface="+mn-lt"/>
              </a:rPr>
              <a:t> application Node.js </a:t>
            </a:r>
            <a:r>
              <a:rPr lang="en-US" b="1" dirty="0" err="1">
                <a:ea typeface="+mn-lt"/>
                <a:cs typeface="+mn-lt"/>
              </a:rPr>
              <a:t>contre</a:t>
            </a:r>
            <a:r>
              <a:rPr lang="en-US" b="1" dirty="0">
                <a:ea typeface="+mn-lt"/>
                <a:cs typeface="+mn-lt"/>
              </a:rPr>
              <a:t> les </a:t>
            </a:r>
            <a:r>
              <a:rPr lang="en-US" b="1" dirty="0" err="1">
                <a:ea typeface="+mn-lt"/>
                <a:cs typeface="+mn-lt"/>
              </a:rPr>
              <a:t>vulnérabilités</a:t>
            </a:r>
            <a:r>
              <a:rPr lang="en-US" b="1" dirty="0">
                <a:ea typeface="+mn-lt"/>
                <a:cs typeface="+mn-lt"/>
              </a:rPr>
              <a:t> OWASP (Open Web Application Security Project) </a:t>
            </a:r>
            <a:r>
              <a:rPr lang="en-US" b="1" dirty="0" err="1">
                <a:ea typeface="+mn-lt"/>
                <a:cs typeface="+mn-lt"/>
              </a:rPr>
              <a:t>telles</a:t>
            </a:r>
            <a:r>
              <a:rPr lang="en-US" b="1" dirty="0">
                <a:ea typeface="+mn-lt"/>
                <a:cs typeface="+mn-lt"/>
              </a:rPr>
              <a:t> que les injections SQL, </a:t>
            </a:r>
            <a:r>
              <a:rPr lang="en-US" b="1" dirty="0" err="1">
                <a:ea typeface="+mn-lt"/>
                <a:cs typeface="+mn-lt"/>
              </a:rPr>
              <a:t>vous</a:t>
            </a:r>
            <a:r>
              <a:rPr lang="en-US" b="1" dirty="0">
                <a:ea typeface="+mn-lt"/>
                <a:cs typeface="+mn-lt"/>
              </a:rPr>
              <a:t> </a:t>
            </a:r>
            <a:r>
              <a:rPr lang="en-US" b="1" dirty="0" err="1">
                <a:ea typeface="+mn-lt"/>
                <a:cs typeface="+mn-lt"/>
              </a:rPr>
              <a:t>pouvez</a:t>
            </a:r>
            <a:r>
              <a:rPr lang="en-US" b="1" dirty="0">
                <a:ea typeface="+mn-lt"/>
                <a:cs typeface="+mn-lt"/>
              </a:rPr>
              <a:t> </a:t>
            </a:r>
            <a:r>
              <a:rPr lang="en-US" b="1" dirty="0" err="1">
                <a:ea typeface="+mn-lt"/>
                <a:cs typeface="+mn-lt"/>
              </a:rPr>
              <a:t>utiliser</a:t>
            </a:r>
            <a:r>
              <a:rPr lang="en-US" b="1" dirty="0">
                <a:ea typeface="+mn-lt"/>
                <a:cs typeface="+mn-lt"/>
              </a:rPr>
              <a:t> </a:t>
            </a:r>
            <a:r>
              <a:rPr lang="en-US" b="1" dirty="0" err="1">
                <a:ea typeface="+mn-lt"/>
                <a:cs typeface="+mn-lt"/>
              </a:rPr>
              <a:t>plusieurs</a:t>
            </a:r>
            <a:r>
              <a:rPr lang="en-US" b="1" dirty="0">
                <a:ea typeface="+mn-lt"/>
                <a:cs typeface="+mn-lt"/>
              </a:rPr>
              <a:t> pratiques et </a:t>
            </a:r>
            <a:r>
              <a:rPr lang="en-US" b="1" dirty="0" err="1">
                <a:ea typeface="+mn-lt"/>
                <a:cs typeface="+mn-lt"/>
              </a:rPr>
              <a:t>bibliothèques</a:t>
            </a:r>
            <a:r>
              <a:rPr lang="en-US" b="1" dirty="0">
                <a:ea typeface="+mn-lt"/>
                <a:cs typeface="+mn-lt"/>
              </a:rPr>
              <a:t>. Voici </a:t>
            </a:r>
            <a:r>
              <a:rPr lang="en-US" b="1" dirty="0" err="1">
                <a:ea typeface="+mn-lt"/>
                <a:cs typeface="+mn-lt"/>
              </a:rPr>
              <a:t>quelques</a:t>
            </a:r>
            <a:r>
              <a:rPr lang="en-US" b="1" dirty="0">
                <a:ea typeface="+mn-lt"/>
                <a:cs typeface="+mn-lt"/>
              </a:rPr>
              <a:t> </a:t>
            </a:r>
            <a:r>
              <a:rPr lang="en-US" b="1" dirty="0" err="1">
                <a:ea typeface="+mn-lt"/>
                <a:cs typeface="+mn-lt"/>
              </a:rPr>
              <a:t>recommandations</a:t>
            </a:r>
            <a:r>
              <a:rPr lang="en-US" b="1" dirty="0">
                <a:ea typeface="+mn-lt"/>
                <a:cs typeface="+mn-lt"/>
              </a:rPr>
              <a:t> </a:t>
            </a:r>
            <a:r>
              <a:rPr lang="en-US" b="1" dirty="0" err="1">
                <a:ea typeface="+mn-lt"/>
                <a:cs typeface="+mn-lt"/>
              </a:rPr>
              <a:t>importantes</a:t>
            </a:r>
            <a:r>
              <a:rPr lang="en-US" b="1" dirty="0">
                <a:ea typeface="+mn-lt"/>
                <a:cs typeface="+mn-lt"/>
              </a:rPr>
              <a:t> :</a:t>
            </a:r>
          </a:p>
          <a:p>
            <a:r>
              <a:rPr lang="en-US" dirty="0" err="1">
                <a:ea typeface="+mn-lt"/>
                <a:cs typeface="+mn-lt"/>
              </a:rPr>
              <a:t>Utilisation</a:t>
            </a:r>
            <a:r>
              <a:rPr lang="en-US" dirty="0">
                <a:ea typeface="+mn-lt"/>
                <a:cs typeface="+mn-lt"/>
              </a:rPr>
              <a:t> de </a:t>
            </a:r>
            <a:r>
              <a:rPr lang="en-US" dirty="0" err="1">
                <a:ea typeface="+mn-lt"/>
                <a:cs typeface="+mn-lt"/>
              </a:rPr>
              <a:t>requêtes</a:t>
            </a:r>
            <a:r>
              <a:rPr lang="en-US" dirty="0">
                <a:ea typeface="+mn-lt"/>
                <a:cs typeface="+mn-lt"/>
              </a:rPr>
              <a:t> </a:t>
            </a:r>
            <a:r>
              <a:rPr lang="en-US" dirty="0" err="1">
                <a:ea typeface="+mn-lt"/>
                <a:cs typeface="+mn-lt"/>
              </a:rPr>
              <a:t>préparées</a:t>
            </a:r>
            <a:r>
              <a:rPr lang="en-US" dirty="0">
                <a:ea typeface="+mn-lt"/>
                <a:cs typeface="+mn-lt"/>
              </a:rPr>
              <a:t> (Prepared Statements) pour les bases de </a:t>
            </a:r>
            <a:r>
              <a:rPr lang="en-US" dirty="0" err="1">
                <a:ea typeface="+mn-lt"/>
                <a:cs typeface="+mn-lt"/>
              </a:rPr>
              <a:t>données</a:t>
            </a:r>
            <a:r>
              <a:rPr lang="en-US" dirty="0">
                <a:ea typeface="+mn-lt"/>
                <a:cs typeface="+mn-lt"/>
              </a:rPr>
              <a:t> : </a:t>
            </a:r>
            <a:r>
              <a:rPr lang="en-US" dirty="0" err="1">
                <a:ea typeface="+mn-lt"/>
                <a:cs typeface="+mn-lt"/>
              </a:rPr>
              <a:t>Évitez</a:t>
            </a:r>
            <a:r>
              <a:rPr lang="en-US" dirty="0">
                <a:ea typeface="+mn-lt"/>
                <a:cs typeface="+mn-lt"/>
              </a:rPr>
              <a:t> </a:t>
            </a:r>
            <a:r>
              <a:rPr lang="en-US" dirty="0" err="1">
                <a:ea typeface="+mn-lt"/>
                <a:cs typeface="+mn-lt"/>
              </a:rPr>
              <a:t>d'interpoler</a:t>
            </a:r>
            <a:r>
              <a:rPr lang="en-US" dirty="0">
                <a:ea typeface="+mn-lt"/>
                <a:cs typeface="+mn-lt"/>
              </a:rPr>
              <a:t> </a:t>
            </a:r>
            <a:r>
              <a:rPr lang="en-US" dirty="0" err="1">
                <a:ea typeface="+mn-lt"/>
                <a:cs typeface="+mn-lt"/>
              </a:rPr>
              <a:t>directement</a:t>
            </a:r>
            <a:r>
              <a:rPr lang="en-US" dirty="0">
                <a:ea typeface="+mn-lt"/>
                <a:cs typeface="+mn-lt"/>
              </a:rPr>
              <a:t> des </a:t>
            </a:r>
            <a:r>
              <a:rPr lang="en-US" dirty="0" err="1">
                <a:ea typeface="+mn-lt"/>
                <a:cs typeface="+mn-lt"/>
              </a:rPr>
              <a:t>valeurs</a:t>
            </a:r>
            <a:r>
              <a:rPr lang="en-US" dirty="0">
                <a:ea typeface="+mn-lt"/>
                <a:cs typeface="+mn-lt"/>
              </a:rPr>
              <a:t> dans </a:t>
            </a:r>
            <a:r>
              <a:rPr lang="en-US" dirty="0" err="1">
                <a:ea typeface="+mn-lt"/>
                <a:cs typeface="+mn-lt"/>
              </a:rPr>
              <a:t>vos</a:t>
            </a:r>
            <a:r>
              <a:rPr lang="en-US" dirty="0">
                <a:ea typeface="+mn-lt"/>
                <a:cs typeface="+mn-lt"/>
              </a:rPr>
              <a:t> </a:t>
            </a:r>
            <a:r>
              <a:rPr lang="en-US" dirty="0" err="1">
                <a:ea typeface="+mn-lt"/>
                <a:cs typeface="+mn-lt"/>
              </a:rPr>
              <a:t>requêtes</a:t>
            </a:r>
            <a:r>
              <a:rPr lang="en-US" dirty="0">
                <a:ea typeface="+mn-lt"/>
                <a:cs typeface="+mn-lt"/>
              </a:rPr>
              <a:t> SQL. À la place, </a:t>
            </a:r>
            <a:r>
              <a:rPr lang="en-US" dirty="0" err="1">
                <a:ea typeface="+mn-lt"/>
                <a:cs typeface="+mn-lt"/>
              </a:rPr>
              <a:t>utilisez</a:t>
            </a:r>
            <a:r>
              <a:rPr lang="en-US" dirty="0">
                <a:ea typeface="+mn-lt"/>
                <a:cs typeface="+mn-lt"/>
              </a:rPr>
              <a:t> des </a:t>
            </a:r>
            <a:r>
              <a:rPr lang="en-US" dirty="0" err="1">
                <a:ea typeface="+mn-lt"/>
                <a:cs typeface="+mn-lt"/>
              </a:rPr>
              <a:t>requêtes</a:t>
            </a:r>
            <a:r>
              <a:rPr lang="en-US" dirty="0">
                <a:ea typeface="+mn-lt"/>
                <a:cs typeface="+mn-lt"/>
              </a:rPr>
              <a:t> </a:t>
            </a:r>
            <a:r>
              <a:rPr lang="en-US" dirty="0" err="1">
                <a:ea typeface="+mn-lt"/>
                <a:cs typeface="+mn-lt"/>
              </a:rPr>
              <a:t>préparées</a:t>
            </a:r>
            <a:r>
              <a:rPr lang="en-US" dirty="0">
                <a:ea typeface="+mn-lt"/>
                <a:cs typeface="+mn-lt"/>
              </a:rPr>
              <a:t> et des </a:t>
            </a:r>
            <a:r>
              <a:rPr lang="en-US" dirty="0" err="1">
                <a:ea typeface="+mn-lt"/>
                <a:cs typeface="+mn-lt"/>
              </a:rPr>
              <a:t>paramètres</a:t>
            </a:r>
            <a:r>
              <a:rPr lang="en-US" dirty="0">
                <a:ea typeface="+mn-lt"/>
                <a:cs typeface="+mn-lt"/>
              </a:rPr>
              <a:t> </a:t>
            </a:r>
            <a:r>
              <a:rPr lang="en-US" dirty="0" err="1">
                <a:ea typeface="+mn-lt"/>
                <a:cs typeface="+mn-lt"/>
              </a:rPr>
              <a:t>liés</a:t>
            </a:r>
            <a:r>
              <a:rPr lang="en-US" dirty="0">
                <a:ea typeface="+mn-lt"/>
                <a:cs typeface="+mn-lt"/>
              </a:rPr>
              <a:t> pour assurer </a:t>
            </a:r>
            <a:r>
              <a:rPr lang="en-US" dirty="0" err="1">
                <a:ea typeface="+mn-lt"/>
                <a:cs typeface="+mn-lt"/>
              </a:rPr>
              <a:t>une</a:t>
            </a:r>
            <a:r>
              <a:rPr lang="en-US" dirty="0">
                <a:ea typeface="+mn-lt"/>
                <a:cs typeface="+mn-lt"/>
              </a:rPr>
              <a:t> </a:t>
            </a:r>
            <a:r>
              <a:rPr lang="en-US" dirty="0" err="1">
                <a:ea typeface="+mn-lt"/>
                <a:cs typeface="+mn-lt"/>
              </a:rPr>
              <a:t>séparation</a:t>
            </a:r>
            <a:r>
              <a:rPr lang="en-US" dirty="0">
                <a:ea typeface="+mn-lt"/>
                <a:cs typeface="+mn-lt"/>
              </a:rPr>
              <a:t> </a:t>
            </a:r>
            <a:r>
              <a:rPr lang="en-US" dirty="0" err="1">
                <a:ea typeface="+mn-lt"/>
                <a:cs typeface="+mn-lt"/>
              </a:rPr>
              <a:t>claire</a:t>
            </a:r>
            <a:r>
              <a:rPr lang="en-US" dirty="0">
                <a:ea typeface="+mn-lt"/>
                <a:cs typeface="+mn-lt"/>
              </a:rPr>
              <a:t> entre les </a:t>
            </a:r>
            <a:r>
              <a:rPr lang="en-US" dirty="0" err="1">
                <a:ea typeface="+mn-lt"/>
                <a:cs typeface="+mn-lt"/>
              </a:rPr>
              <a:t>données</a:t>
            </a:r>
            <a:r>
              <a:rPr lang="en-US" dirty="0">
                <a:ea typeface="+mn-lt"/>
                <a:cs typeface="+mn-lt"/>
              </a:rPr>
              <a:t> et les instructions SQL.</a:t>
            </a:r>
            <a:endParaRPr lang="en-US" dirty="0"/>
          </a:p>
          <a:p>
            <a:r>
              <a:rPr lang="en-US" dirty="0">
                <a:ea typeface="+mn-lt"/>
                <a:cs typeface="+mn-lt"/>
              </a:rPr>
              <a:t>Validation des </a:t>
            </a:r>
            <a:r>
              <a:rPr lang="en-US" dirty="0" err="1">
                <a:ea typeface="+mn-lt"/>
                <a:cs typeface="+mn-lt"/>
              </a:rPr>
              <a:t>données</a:t>
            </a:r>
            <a:r>
              <a:rPr lang="en-US" dirty="0">
                <a:ea typeface="+mn-lt"/>
                <a:cs typeface="+mn-lt"/>
              </a:rPr>
              <a:t> </a:t>
            </a:r>
            <a:r>
              <a:rPr lang="en-US" dirty="0" err="1">
                <a:ea typeface="+mn-lt"/>
                <a:cs typeface="+mn-lt"/>
              </a:rPr>
              <a:t>d'entrée</a:t>
            </a:r>
            <a:r>
              <a:rPr lang="en-US" dirty="0">
                <a:ea typeface="+mn-lt"/>
                <a:cs typeface="+mn-lt"/>
              </a:rPr>
              <a:t> : </a:t>
            </a:r>
            <a:r>
              <a:rPr lang="en-US" dirty="0" err="1">
                <a:ea typeface="+mn-lt"/>
                <a:cs typeface="+mn-lt"/>
              </a:rPr>
              <a:t>Assurez-vous</a:t>
            </a:r>
            <a:r>
              <a:rPr lang="en-US" dirty="0">
                <a:ea typeface="+mn-lt"/>
                <a:cs typeface="+mn-lt"/>
              </a:rPr>
              <a:t> que </a:t>
            </a:r>
            <a:r>
              <a:rPr lang="en-US" dirty="0" err="1">
                <a:ea typeface="+mn-lt"/>
                <a:cs typeface="+mn-lt"/>
              </a:rPr>
              <a:t>toutes</a:t>
            </a:r>
            <a:r>
              <a:rPr lang="en-US" dirty="0">
                <a:ea typeface="+mn-lt"/>
                <a:cs typeface="+mn-lt"/>
              </a:rPr>
              <a:t> les </a:t>
            </a:r>
            <a:r>
              <a:rPr lang="en-US" dirty="0" err="1">
                <a:ea typeface="+mn-lt"/>
                <a:cs typeface="+mn-lt"/>
              </a:rPr>
              <a:t>données</a:t>
            </a:r>
            <a:r>
              <a:rPr lang="en-US" dirty="0">
                <a:ea typeface="+mn-lt"/>
                <a:cs typeface="+mn-lt"/>
              </a:rPr>
              <a:t> </a:t>
            </a:r>
            <a:r>
              <a:rPr lang="en-US" dirty="0" err="1">
                <a:ea typeface="+mn-lt"/>
                <a:cs typeface="+mn-lt"/>
              </a:rPr>
              <a:t>fournies</a:t>
            </a:r>
            <a:r>
              <a:rPr lang="en-US" dirty="0">
                <a:ea typeface="+mn-lt"/>
                <a:cs typeface="+mn-lt"/>
              </a:rPr>
              <a:t> par les </a:t>
            </a:r>
            <a:r>
              <a:rPr lang="en-US" dirty="0" err="1">
                <a:ea typeface="+mn-lt"/>
                <a:cs typeface="+mn-lt"/>
              </a:rPr>
              <a:t>utilisateurs</a:t>
            </a:r>
            <a:r>
              <a:rPr lang="en-US" dirty="0">
                <a:ea typeface="+mn-lt"/>
                <a:cs typeface="+mn-lt"/>
              </a:rPr>
              <a:t> (</a:t>
            </a:r>
            <a:r>
              <a:rPr lang="en-US" dirty="0" err="1">
                <a:ea typeface="+mn-lt"/>
                <a:cs typeface="+mn-lt"/>
              </a:rPr>
              <a:t>paramètres</a:t>
            </a:r>
            <a:r>
              <a:rPr lang="en-US" dirty="0">
                <a:ea typeface="+mn-lt"/>
                <a:cs typeface="+mn-lt"/>
              </a:rPr>
              <a:t> de </a:t>
            </a:r>
            <a:r>
              <a:rPr lang="en-US" dirty="0" err="1">
                <a:ea typeface="+mn-lt"/>
                <a:cs typeface="+mn-lt"/>
              </a:rPr>
              <a:t>requête</a:t>
            </a:r>
            <a:r>
              <a:rPr lang="en-US" dirty="0">
                <a:ea typeface="+mn-lt"/>
                <a:cs typeface="+mn-lt"/>
              </a:rPr>
              <a:t>, </a:t>
            </a:r>
            <a:r>
              <a:rPr lang="en-US" dirty="0" err="1">
                <a:ea typeface="+mn-lt"/>
                <a:cs typeface="+mn-lt"/>
              </a:rPr>
              <a:t>données</a:t>
            </a:r>
            <a:r>
              <a:rPr lang="en-US" dirty="0">
                <a:ea typeface="+mn-lt"/>
                <a:cs typeface="+mn-lt"/>
              </a:rPr>
              <a:t> de </a:t>
            </a:r>
            <a:r>
              <a:rPr lang="en-US" dirty="0" err="1">
                <a:ea typeface="+mn-lt"/>
                <a:cs typeface="+mn-lt"/>
              </a:rPr>
              <a:t>formulaire</a:t>
            </a:r>
            <a:r>
              <a:rPr lang="en-US" dirty="0">
                <a:ea typeface="+mn-lt"/>
                <a:cs typeface="+mn-lt"/>
              </a:rPr>
              <a:t>, etc.) </a:t>
            </a:r>
            <a:r>
              <a:rPr lang="en-US" dirty="0" err="1">
                <a:ea typeface="+mn-lt"/>
                <a:cs typeface="+mn-lt"/>
              </a:rPr>
              <a:t>sont</a:t>
            </a:r>
            <a:r>
              <a:rPr lang="en-US" dirty="0">
                <a:ea typeface="+mn-lt"/>
                <a:cs typeface="+mn-lt"/>
              </a:rPr>
              <a:t> </a:t>
            </a:r>
            <a:r>
              <a:rPr lang="en-US" dirty="0" err="1">
                <a:ea typeface="+mn-lt"/>
                <a:cs typeface="+mn-lt"/>
              </a:rPr>
              <a:t>correctement</a:t>
            </a:r>
            <a:r>
              <a:rPr lang="en-US" dirty="0">
                <a:ea typeface="+mn-lt"/>
                <a:cs typeface="+mn-lt"/>
              </a:rPr>
              <a:t> </a:t>
            </a:r>
            <a:r>
              <a:rPr lang="en-US" dirty="0" err="1">
                <a:ea typeface="+mn-lt"/>
                <a:cs typeface="+mn-lt"/>
              </a:rPr>
              <a:t>validées</a:t>
            </a:r>
            <a:r>
              <a:rPr lang="en-US" dirty="0">
                <a:ea typeface="+mn-lt"/>
                <a:cs typeface="+mn-lt"/>
              </a:rPr>
              <a:t> et </a:t>
            </a:r>
            <a:r>
              <a:rPr lang="en-US" dirty="0" err="1">
                <a:ea typeface="+mn-lt"/>
                <a:cs typeface="+mn-lt"/>
              </a:rPr>
              <a:t>filtrées</a:t>
            </a:r>
            <a:r>
              <a:rPr lang="en-US" dirty="0">
                <a:ea typeface="+mn-lt"/>
                <a:cs typeface="+mn-lt"/>
              </a:rPr>
              <a:t> pour </a:t>
            </a:r>
            <a:r>
              <a:rPr lang="en-US" dirty="0" err="1">
                <a:ea typeface="+mn-lt"/>
                <a:cs typeface="+mn-lt"/>
              </a:rPr>
              <a:t>éviter</a:t>
            </a:r>
            <a:r>
              <a:rPr lang="en-US" dirty="0">
                <a:ea typeface="+mn-lt"/>
                <a:cs typeface="+mn-lt"/>
              </a:rPr>
              <a:t> les </a:t>
            </a:r>
            <a:r>
              <a:rPr lang="en-US" dirty="0" err="1">
                <a:ea typeface="+mn-lt"/>
                <a:cs typeface="+mn-lt"/>
              </a:rPr>
              <a:t>attaques</a:t>
            </a:r>
            <a:r>
              <a:rPr lang="en-US" dirty="0">
                <a:ea typeface="+mn-lt"/>
                <a:cs typeface="+mn-lt"/>
              </a:rPr>
              <a:t> </a:t>
            </a:r>
            <a:r>
              <a:rPr lang="en-US" dirty="0" err="1">
                <a:ea typeface="+mn-lt"/>
                <a:cs typeface="+mn-lt"/>
              </a:rPr>
              <a:t>d'injection</a:t>
            </a:r>
            <a:r>
              <a:rPr lang="en-US" dirty="0">
                <a:ea typeface="+mn-lt"/>
                <a:cs typeface="+mn-lt"/>
              </a:rPr>
              <a:t> de code.</a:t>
            </a:r>
            <a:endParaRPr lang="en-US" dirty="0"/>
          </a:p>
          <a:p>
            <a:r>
              <a:rPr lang="en-US" dirty="0" err="1">
                <a:ea typeface="+mn-lt"/>
                <a:cs typeface="+mn-lt"/>
              </a:rPr>
              <a:t>Utilisation</a:t>
            </a:r>
            <a:r>
              <a:rPr lang="en-US" dirty="0">
                <a:ea typeface="+mn-lt"/>
                <a:cs typeface="+mn-lt"/>
              </a:rPr>
              <a:t> de </a:t>
            </a:r>
            <a:r>
              <a:rPr lang="en-US" dirty="0" err="1">
                <a:ea typeface="+mn-lt"/>
                <a:cs typeface="+mn-lt"/>
              </a:rPr>
              <a:t>l'échappement</a:t>
            </a:r>
            <a:r>
              <a:rPr lang="en-US" dirty="0">
                <a:ea typeface="+mn-lt"/>
                <a:cs typeface="+mn-lt"/>
              </a:rPr>
              <a:t> des </a:t>
            </a:r>
            <a:r>
              <a:rPr lang="en-US" dirty="0" err="1">
                <a:ea typeface="+mn-lt"/>
                <a:cs typeface="+mn-lt"/>
              </a:rPr>
              <a:t>données</a:t>
            </a:r>
            <a:r>
              <a:rPr lang="en-US" dirty="0">
                <a:ea typeface="+mn-lt"/>
                <a:cs typeface="+mn-lt"/>
              </a:rPr>
              <a:t> (Data Escaping) : Si </a:t>
            </a:r>
            <a:r>
              <a:rPr lang="en-US" dirty="0" err="1">
                <a:ea typeface="+mn-lt"/>
                <a:cs typeface="+mn-lt"/>
              </a:rPr>
              <a:t>vous</a:t>
            </a:r>
            <a:r>
              <a:rPr lang="en-US" dirty="0">
                <a:ea typeface="+mn-lt"/>
                <a:cs typeface="+mn-lt"/>
              </a:rPr>
              <a:t> </a:t>
            </a:r>
            <a:r>
              <a:rPr lang="en-US" dirty="0" err="1">
                <a:ea typeface="+mn-lt"/>
                <a:cs typeface="+mn-lt"/>
              </a:rPr>
              <a:t>devez</a:t>
            </a:r>
            <a:r>
              <a:rPr lang="en-US" dirty="0">
                <a:ea typeface="+mn-lt"/>
                <a:cs typeface="+mn-lt"/>
              </a:rPr>
              <a:t> </a:t>
            </a:r>
            <a:r>
              <a:rPr lang="en-US" dirty="0" err="1">
                <a:ea typeface="+mn-lt"/>
                <a:cs typeface="+mn-lt"/>
              </a:rPr>
              <a:t>inclure</a:t>
            </a:r>
            <a:r>
              <a:rPr lang="en-US" dirty="0">
                <a:ea typeface="+mn-lt"/>
                <a:cs typeface="+mn-lt"/>
              </a:rPr>
              <a:t> des </a:t>
            </a:r>
            <a:r>
              <a:rPr lang="en-US" dirty="0" err="1">
                <a:ea typeface="+mn-lt"/>
                <a:cs typeface="+mn-lt"/>
              </a:rPr>
              <a:t>données</a:t>
            </a:r>
            <a:r>
              <a:rPr lang="en-US" dirty="0">
                <a:ea typeface="+mn-lt"/>
                <a:cs typeface="+mn-lt"/>
              </a:rPr>
              <a:t> </a:t>
            </a:r>
            <a:r>
              <a:rPr lang="en-US" dirty="0" err="1">
                <a:ea typeface="+mn-lt"/>
                <a:cs typeface="+mn-lt"/>
              </a:rPr>
              <a:t>dynamiques</a:t>
            </a:r>
            <a:r>
              <a:rPr lang="en-US" dirty="0">
                <a:ea typeface="+mn-lt"/>
                <a:cs typeface="+mn-lt"/>
              </a:rPr>
              <a:t> dans des </a:t>
            </a:r>
            <a:r>
              <a:rPr lang="en-US" dirty="0" err="1">
                <a:ea typeface="+mn-lt"/>
                <a:cs typeface="+mn-lt"/>
              </a:rPr>
              <a:t>requêtes</a:t>
            </a:r>
            <a:r>
              <a:rPr lang="en-US" dirty="0">
                <a:ea typeface="+mn-lt"/>
                <a:cs typeface="+mn-lt"/>
              </a:rPr>
              <a:t> SQL, </a:t>
            </a:r>
            <a:r>
              <a:rPr lang="en-US" dirty="0" err="1">
                <a:ea typeface="+mn-lt"/>
                <a:cs typeface="+mn-lt"/>
              </a:rPr>
              <a:t>assurez-vous</a:t>
            </a:r>
            <a:r>
              <a:rPr lang="en-US" dirty="0">
                <a:ea typeface="+mn-lt"/>
                <a:cs typeface="+mn-lt"/>
              </a:rPr>
              <a:t> de les </a:t>
            </a:r>
            <a:r>
              <a:rPr lang="en-US" dirty="0" err="1">
                <a:ea typeface="+mn-lt"/>
                <a:cs typeface="+mn-lt"/>
              </a:rPr>
              <a:t>échapper</a:t>
            </a:r>
            <a:r>
              <a:rPr lang="en-US" dirty="0">
                <a:ea typeface="+mn-lt"/>
                <a:cs typeface="+mn-lt"/>
              </a:rPr>
              <a:t> </a:t>
            </a:r>
            <a:r>
              <a:rPr lang="en-US" dirty="0" err="1">
                <a:ea typeface="+mn-lt"/>
                <a:cs typeface="+mn-lt"/>
              </a:rPr>
              <a:t>correctement</a:t>
            </a:r>
            <a:r>
              <a:rPr lang="en-US" dirty="0">
                <a:ea typeface="+mn-lt"/>
                <a:cs typeface="+mn-lt"/>
              </a:rPr>
              <a:t> pour </a:t>
            </a:r>
            <a:r>
              <a:rPr lang="en-US" dirty="0" err="1">
                <a:ea typeface="+mn-lt"/>
                <a:cs typeface="+mn-lt"/>
              </a:rPr>
              <a:t>éviter</a:t>
            </a:r>
            <a:r>
              <a:rPr lang="en-US" dirty="0">
                <a:ea typeface="+mn-lt"/>
                <a:cs typeface="+mn-lt"/>
              </a:rPr>
              <a:t> les </a:t>
            </a:r>
            <a:r>
              <a:rPr lang="en-US" dirty="0" err="1">
                <a:ea typeface="+mn-lt"/>
                <a:cs typeface="+mn-lt"/>
              </a:rPr>
              <a:t>problèmes</a:t>
            </a:r>
            <a:r>
              <a:rPr lang="en-US" dirty="0">
                <a:ea typeface="+mn-lt"/>
                <a:cs typeface="+mn-lt"/>
              </a:rPr>
              <a:t> </a:t>
            </a:r>
            <a:r>
              <a:rPr lang="en-US" dirty="0" err="1">
                <a:ea typeface="+mn-lt"/>
                <a:cs typeface="+mn-lt"/>
              </a:rPr>
              <a:t>d'injection</a:t>
            </a:r>
            <a:r>
              <a:rPr lang="en-US" dirty="0">
                <a:ea typeface="+mn-lt"/>
                <a:cs typeface="+mn-lt"/>
              </a:rPr>
              <a:t>.</a:t>
            </a:r>
          </a:p>
          <a:p>
            <a:r>
              <a:rPr lang="en-US" dirty="0" err="1">
                <a:ea typeface="+mn-lt"/>
                <a:cs typeface="+mn-lt"/>
              </a:rPr>
              <a:t>Utilisation</a:t>
            </a:r>
            <a:r>
              <a:rPr lang="en-US" dirty="0">
                <a:ea typeface="+mn-lt"/>
                <a:cs typeface="+mn-lt"/>
              </a:rPr>
              <a:t> de </a:t>
            </a:r>
            <a:r>
              <a:rPr lang="en-US" dirty="0" err="1">
                <a:ea typeface="+mn-lt"/>
                <a:cs typeface="+mn-lt"/>
              </a:rPr>
              <a:t>bibliothèques</a:t>
            </a:r>
            <a:r>
              <a:rPr lang="en-US" dirty="0">
                <a:ea typeface="+mn-lt"/>
                <a:cs typeface="+mn-lt"/>
              </a:rPr>
              <a:t> de </a:t>
            </a:r>
            <a:r>
              <a:rPr lang="en-US" dirty="0" err="1">
                <a:ea typeface="+mn-lt"/>
                <a:cs typeface="+mn-lt"/>
              </a:rPr>
              <a:t>sécurité</a:t>
            </a:r>
            <a:r>
              <a:rPr lang="en-US" dirty="0">
                <a:ea typeface="+mn-lt"/>
                <a:cs typeface="+mn-lt"/>
              </a:rPr>
              <a:t> : </a:t>
            </a:r>
            <a:r>
              <a:rPr lang="en-US" dirty="0" err="1">
                <a:ea typeface="+mn-lt"/>
                <a:cs typeface="+mn-lt"/>
              </a:rPr>
              <a:t>Utilisez</a:t>
            </a:r>
            <a:r>
              <a:rPr lang="en-US" dirty="0">
                <a:ea typeface="+mn-lt"/>
                <a:cs typeface="+mn-lt"/>
              </a:rPr>
              <a:t> des </a:t>
            </a:r>
            <a:r>
              <a:rPr lang="en-US" dirty="0" err="1">
                <a:ea typeface="+mn-lt"/>
                <a:cs typeface="+mn-lt"/>
              </a:rPr>
              <a:t>bibliothèques</a:t>
            </a:r>
            <a:r>
              <a:rPr lang="en-US" dirty="0">
                <a:ea typeface="+mn-lt"/>
                <a:cs typeface="+mn-lt"/>
              </a:rPr>
              <a:t> de </a:t>
            </a:r>
            <a:r>
              <a:rPr lang="en-US" dirty="0" err="1">
                <a:ea typeface="+mn-lt"/>
                <a:cs typeface="+mn-lt"/>
              </a:rPr>
              <a:t>sécurité</a:t>
            </a:r>
            <a:r>
              <a:rPr lang="en-US" dirty="0">
                <a:ea typeface="+mn-lt"/>
                <a:cs typeface="+mn-lt"/>
              </a:rPr>
              <a:t> bien </a:t>
            </a:r>
            <a:r>
              <a:rPr lang="en-US" dirty="0" err="1">
                <a:ea typeface="+mn-lt"/>
                <a:cs typeface="+mn-lt"/>
              </a:rPr>
              <a:t>connues</a:t>
            </a:r>
            <a:r>
              <a:rPr lang="en-US" dirty="0">
                <a:ea typeface="+mn-lt"/>
                <a:cs typeface="+mn-lt"/>
              </a:rPr>
              <a:t> </a:t>
            </a:r>
            <a:r>
              <a:rPr lang="en-US" dirty="0" err="1">
                <a:ea typeface="+mn-lt"/>
                <a:cs typeface="+mn-lt"/>
              </a:rPr>
              <a:t>comme</a:t>
            </a:r>
            <a:r>
              <a:rPr lang="en-US" dirty="0">
                <a:ea typeface="+mn-lt"/>
                <a:cs typeface="+mn-lt"/>
              </a:rPr>
              <a:t> Helmet.js pour </a:t>
            </a:r>
            <a:r>
              <a:rPr lang="en-US" dirty="0" err="1">
                <a:ea typeface="+mn-lt"/>
                <a:cs typeface="+mn-lt"/>
              </a:rPr>
              <a:t>sécuriser</a:t>
            </a:r>
            <a:r>
              <a:rPr lang="en-US" dirty="0">
                <a:ea typeface="+mn-lt"/>
                <a:cs typeface="+mn-lt"/>
              </a:rPr>
              <a:t> </a:t>
            </a:r>
            <a:r>
              <a:rPr lang="en-US" dirty="0" err="1">
                <a:ea typeface="+mn-lt"/>
                <a:cs typeface="+mn-lt"/>
              </a:rPr>
              <a:t>votre</a:t>
            </a:r>
            <a:r>
              <a:rPr lang="en-US" dirty="0">
                <a:ea typeface="+mn-lt"/>
                <a:cs typeface="+mn-lt"/>
              </a:rPr>
              <a:t> application. Helmet.js </a:t>
            </a:r>
            <a:r>
              <a:rPr lang="en-US" dirty="0" err="1">
                <a:ea typeface="+mn-lt"/>
                <a:cs typeface="+mn-lt"/>
              </a:rPr>
              <a:t>est</a:t>
            </a:r>
            <a:r>
              <a:rPr lang="en-US" dirty="0">
                <a:ea typeface="+mn-lt"/>
                <a:cs typeface="+mn-lt"/>
              </a:rPr>
              <a:t> </a:t>
            </a:r>
            <a:r>
              <a:rPr lang="en-US" dirty="0" err="1">
                <a:ea typeface="+mn-lt"/>
                <a:cs typeface="+mn-lt"/>
              </a:rPr>
              <a:t>une</a:t>
            </a:r>
            <a:r>
              <a:rPr lang="en-US" dirty="0">
                <a:ea typeface="+mn-lt"/>
                <a:cs typeface="+mn-lt"/>
              </a:rPr>
              <a:t> collection de middleware qui configure </a:t>
            </a:r>
            <a:r>
              <a:rPr lang="en-US" dirty="0" err="1">
                <a:ea typeface="+mn-lt"/>
                <a:cs typeface="+mn-lt"/>
              </a:rPr>
              <a:t>automatiquement</a:t>
            </a:r>
            <a:r>
              <a:rPr lang="en-US" dirty="0">
                <a:ea typeface="+mn-lt"/>
                <a:cs typeface="+mn-lt"/>
              </a:rPr>
              <a:t> les </a:t>
            </a:r>
            <a:r>
              <a:rPr lang="en-US" dirty="0" err="1">
                <a:ea typeface="+mn-lt"/>
                <a:cs typeface="+mn-lt"/>
              </a:rPr>
              <a:t>en-têtes</a:t>
            </a:r>
            <a:r>
              <a:rPr lang="en-US" dirty="0">
                <a:ea typeface="+mn-lt"/>
                <a:cs typeface="+mn-lt"/>
              </a:rPr>
              <a:t> HTTP </a:t>
            </a:r>
            <a:r>
              <a:rPr lang="en-US" dirty="0" err="1">
                <a:ea typeface="+mn-lt"/>
                <a:cs typeface="+mn-lt"/>
              </a:rPr>
              <a:t>liés</a:t>
            </a:r>
            <a:r>
              <a:rPr lang="en-US" dirty="0">
                <a:ea typeface="+mn-lt"/>
                <a:cs typeface="+mn-lt"/>
              </a:rPr>
              <a:t> à la </a:t>
            </a:r>
            <a:r>
              <a:rPr lang="en-US" dirty="0" err="1">
                <a:ea typeface="+mn-lt"/>
                <a:cs typeface="+mn-lt"/>
              </a:rPr>
              <a:t>sécurité</a:t>
            </a:r>
            <a:r>
              <a:rPr lang="en-US" dirty="0">
                <a:ea typeface="+mn-lt"/>
                <a:cs typeface="+mn-lt"/>
              </a:rPr>
              <a:t> et aide à </a:t>
            </a:r>
            <a:r>
              <a:rPr lang="en-US" dirty="0" err="1">
                <a:ea typeface="+mn-lt"/>
                <a:cs typeface="+mn-lt"/>
              </a:rPr>
              <a:t>prévenir</a:t>
            </a:r>
            <a:r>
              <a:rPr lang="en-US" dirty="0">
                <a:ea typeface="+mn-lt"/>
                <a:cs typeface="+mn-lt"/>
              </a:rPr>
              <a:t> </a:t>
            </a:r>
            <a:r>
              <a:rPr lang="en-US" dirty="0" err="1">
                <a:ea typeface="+mn-lt"/>
                <a:cs typeface="+mn-lt"/>
              </a:rPr>
              <a:t>certaines</a:t>
            </a:r>
            <a:r>
              <a:rPr lang="en-US" dirty="0">
                <a:ea typeface="+mn-lt"/>
                <a:cs typeface="+mn-lt"/>
              </a:rPr>
              <a:t> </a:t>
            </a:r>
            <a:r>
              <a:rPr lang="en-US" dirty="0" err="1">
                <a:ea typeface="+mn-lt"/>
                <a:cs typeface="+mn-lt"/>
              </a:rPr>
              <a:t>vulnérabilités</a:t>
            </a:r>
            <a:r>
              <a:rPr lang="en-US" dirty="0">
                <a:ea typeface="+mn-lt"/>
                <a:cs typeface="+mn-lt"/>
              </a:rPr>
              <a:t>, </a:t>
            </a:r>
            <a:r>
              <a:rPr lang="en-US" dirty="0" err="1">
                <a:ea typeface="+mn-lt"/>
                <a:cs typeface="+mn-lt"/>
              </a:rPr>
              <a:t>telles</a:t>
            </a:r>
            <a:r>
              <a:rPr lang="en-US" dirty="0">
                <a:ea typeface="+mn-lt"/>
                <a:cs typeface="+mn-lt"/>
              </a:rPr>
              <a:t> que les </a:t>
            </a:r>
            <a:r>
              <a:rPr lang="en-US" dirty="0" err="1">
                <a:ea typeface="+mn-lt"/>
                <a:cs typeface="+mn-lt"/>
              </a:rPr>
              <a:t>attaques</a:t>
            </a:r>
            <a:r>
              <a:rPr lang="en-US" dirty="0">
                <a:ea typeface="+mn-lt"/>
                <a:cs typeface="+mn-lt"/>
              </a:rPr>
              <a:t> par injection et les </a:t>
            </a:r>
            <a:r>
              <a:rPr lang="en-US" dirty="0" err="1">
                <a:ea typeface="+mn-lt"/>
                <a:cs typeface="+mn-lt"/>
              </a:rPr>
              <a:t>attaques</a:t>
            </a:r>
            <a:r>
              <a:rPr lang="en-US" dirty="0">
                <a:ea typeface="+mn-lt"/>
                <a:cs typeface="+mn-lt"/>
              </a:rPr>
              <a:t> XSS (Cross-Site Scripting).</a:t>
            </a:r>
            <a:endParaRPr lang="en-US" dirty="0"/>
          </a:p>
          <a:p>
            <a:r>
              <a:rPr lang="en-US" dirty="0">
                <a:ea typeface="+mn-lt"/>
                <a:cs typeface="+mn-lt"/>
              </a:rPr>
              <a:t>Contrôle </a:t>
            </a:r>
            <a:r>
              <a:rPr lang="en-US" dirty="0" err="1">
                <a:ea typeface="+mn-lt"/>
                <a:cs typeface="+mn-lt"/>
              </a:rPr>
              <a:t>d'accès</a:t>
            </a:r>
            <a:r>
              <a:rPr lang="en-US" dirty="0">
                <a:ea typeface="+mn-lt"/>
                <a:cs typeface="+mn-lt"/>
              </a:rPr>
              <a:t> : </a:t>
            </a:r>
            <a:r>
              <a:rPr lang="en-US" dirty="0" err="1">
                <a:ea typeface="+mn-lt"/>
                <a:cs typeface="+mn-lt"/>
              </a:rPr>
              <a:t>Assurez-vous</a:t>
            </a:r>
            <a:r>
              <a:rPr lang="en-US" dirty="0">
                <a:ea typeface="+mn-lt"/>
                <a:cs typeface="+mn-lt"/>
              </a:rPr>
              <a:t> que </a:t>
            </a:r>
            <a:r>
              <a:rPr lang="en-US" dirty="0" err="1">
                <a:ea typeface="+mn-lt"/>
                <a:cs typeface="+mn-lt"/>
              </a:rPr>
              <a:t>vos</a:t>
            </a:r>
            <a:r>
              <a:rPr lang="en-US" dirty="0">
                <a:ea typeface="+mn-lt"/>
                <a:cs typeface="+mn-lt"/>
              </a:rPr>
              <a:t> </a:t>
            </a:r>
            <a:r>
              <a:rPr lang="en-US" dirty="0" err="1">
                <a:ea typeface="+mn-lt"/>
                <a:cs typeface="+mn-lt"/>
              </a:rPr>
              <a:t>utilisateurs</a:t>
            </a:r>
            <a:r>
              <a:rPr lang="en-US" dirty="0">
                <a:ea typeface="+mn-lt"/>
                <a:cs typeface="+mn-lt"/>
              </a:rPr>
              <a:t> </a:t>
            </a:r>
            <a:r>
              <a:rPr lang="en-US" dirty="0" err="1">
                <a:ea typeface="+mn-lt"/>
                <a:cs typeface="+mn-lt"/>
              </a:rPr>
              <a:t>ont</a:t>
            </a:r>
            <a:r>
              <a:rPr lang="en-US" dirty="0">
                <a:ea typeface="+mn-lt"/>
                <a:cs typeface="+mn-lt"/>
              </a:rPr>
              <a:t> </a:t>
            </a:r>
            <a:r>
              <a:rPr lang="en-US" dirty="0" err="1">
                <a:ea typeface="+mn-lt"/>
                <a:cs typeface="+mn-lt"/>
              </a:rPr>
              <a:t>uniquement</a:t>
            </a:r>
            <a:r>
              <a:rPr lang="en-US" dirty="0">
                <a:ea typeface="+mn-lt"/>
                <a:cs typeface="+mn-lt"/>
              </a:rPr>
              <a:t> </a:t>
            </a:r>
            <a:r>
              <a:rPr lang="en-US" dirty="0" err="1">
                <a:ea typeface="+mn-lt"/>
                <a:cs typeface="+mn-lt"/>
              </a:rPr>
              <a:t>accès</a:t>
            </a:r>
            <a:r>
              <a:rPr lang="en-US" dirty="0">
                <a:ea typeface="+mn-lt"/>
                <a:cs typeface="+mn-lt"/>
              </a:rPr>
              <a:t> aux </a:t>
            </a:r>
            <a:r>
              <a:rPr lang="en-US" dirty="0" err="1">
                <a:ea typeface="+mn-lt"/>
                <a:cs typeface="+mn-lt"/>
              </a:rPr>
              <a:t>ressources</a:t>
            </a:r>
            <a:r>
              <a:rPr lang="en-US" dirty="0">
                <a:ea typeface="+mn-lt"/>
                <a:cs typeface="+mn-lt"/>
              </a:rPr>
              <a:t> pour </a:t>
            </a:r>
            <a:r>
              <a:rPr lang="en-US" dirty="0" err="1">
                <a:ea typeface="+mn-lt"/>
                <a:cs typeface="+mn-lt"/>
              </a:rPr>
              <a:t>lesquelles</a:t>
            </a:r>
            <a:r>
              <a:rPr lang="en-US" dirty="0">
                <a:ea typeface="+mn-lt"/>
                <a:cs typeface="+mn-lt"/>
              </a:rPr>
              <a:t> </a:t>
            </a:r>
            <a:r>
              <a:rPr lang="en-US" dirty="0" err="1">
                <a:ea typeface="+mn-lt"/>
                <a:cs typeface="+mn-lt"/>
              </a:rPr>
              <a:t>ils</a:t>
            </a:r>
            <a:r>
              <a:rPr lang="en-US" dirty="0">
                <a:ea typeface="+mn-lt"/>
                <a:cs typeface="+mn-lt"/>
              </a:rPr>
              <a:t> </a:t>
            </a:r>
            <a:r>
              <a:rPr lang="en-US" dirty="0" err="1">
                <a:ea typeface="+mn-lt"/>
                <a:cs typeface="+mn-lt"/>
              </a:rPr>
              <a:t>sont</a:t>
            </a:r>
            <a:r>
              <a:rPr lang="en-US" dirty="0">
                <a:ea typeface="+mn-lt"/>
                <a:cs typeface="+mn-lt"/>
              </a:rPr>
              <a:t> </a:t>
            </a:r>
            <a:r>
              <a:rPr lang="en-US" dirty="0" err="1">
                <a:ea typeface="+mn-lt"/>
                <a:cs typeface="+mn-lt"/>
              </a:rPr>
              <a:t>autorisés</a:t>
            </a:r>
            <a:r>
              <a:rPr lang="en-US" dirty="0">
                <a:ea typeface="+mn-lt"/>
                <a:cs typeface="+mn-lt"/>
              </a:rPr>
              <a:t> et </a:t>
            </a:r>
            <a:r>
              <a:rPr lang="en-US" dirty="0" err="1">
                <a:ea typeface="+mn-lt"/>
                <a:cs typeface="+mn-lt"/>
              </a:rPr>
              <a:t>appliquez</a:t>
            </a:r>
            <a:r>
              <a:rPr lang="en-US" dirty="0">
                <a:ea typeface="+mn-lt"/>
                <a:cs typeface="+mn-lt"/>
              </a:rPr>
              <a:t> des </a:t>
            </a:r>
            <a:r>
              <a:rPr lang="en-US" dirty="0" err="1">
                <a:ea typeface="+mn-lt"/>
                <a:cs typeface="+mn-lt"/>
              </a:rPr>
              <a:t>contrôles</a:t>
            </a:r>
            <a:r>
              <a:rPr lang="en-US" dirty="0">
                <a:ea typeface="+mn-lt"/>
                <a:cs typeface="+mn-lt"/>
              </a:rPr>
              <a:t> </a:t>
            </a:r>
            <a:r>
              <a:rPr lang="en-US" dirty="0" err="1">
                <a:ea typeface="+mn-lt"/>
                <a:cs typeface="+mn-lt"/>
              </a:rPr>
              <a:t>d'accès</a:t>
            </a:r>
            <a:r>
              <a:rPr lang="en-US" dirty="0">
                <a:ea typeface="+mn-lt"/>
                <a:cs typeface="+mn-lt"/>
              </a:rPr>
              <a:t> </a:t>
            </a:r>
            <a:r>
              <a:rPr lang="en-US" dirty="0" err="1">
                <a:ea typeface="+mn-lt"/>
                <a:cs typeface="+mn-lt"/>
              </a:rPr>
              <a:t>appropriés</a:t>
            </a:r>
            <a:r>
              <a:rPr lang="en-US" dirty="0">
                <a:ea typeface="+mn-lt"/>
                <a:cs typeface="+mn-lt"/>
              </a:rPr>
              <a:t> pour </a:t>
            </a:r>
            <a:r>
              <a:rPr lang="en-US" dirty="0" err="1">
                <a:ea typeface="+mn-lt"/>
                <a:cs typeface="+mn-lt"/>
              </a:rPr>
              <a:t>chaque</a:t>
            </a:r>
            <a:r>
              <a:rPr lang="en-US" dirty="0">
                <a:ea typeface="+mn-lt"/>
                <a:cs typeface="+mn-lt"/>
              </a:rPr>
              <a:t> </a:t>
            </a:r>
            <a:r>
              <a:rPr lang="en-US" dirty="0" err="1">
                <a:ea typeface="+mn-lt"/>
                <a:cs typeface="+mn-lt"/>
              </a:rPr>
              <a:t>fonctionnalité</a:t>
            </a:r>
            <a:r>
              <a:rPr lang="en-US" dirty="0">
                <a:ea typeface="+mn-lt"/>
                <a:cs typeface="+mn-lt"/>
              </a:rPr>
              <a:t> de </a:t>
            </a:r>
            <a:r>
              <a:rPr lang="en-US" dirty="0" err="1">
                <a:ea typeface="+mn-lt"/>
                <a:cs typeface="+mn-lt"/>
              </a:rPr>
              <a:t>votre</a:t>
            </a:r>
            <a:r>
              <a:rPr lang="en-US" dirty="0">
                <a:ea typeface="+mn-lt"/>
                <a:cs typeface="+mn-lt"/>
              </a:rPr>
              <a:t> application.</a:t>
            </a:r>
          </a:p>
          <a:p>
            <a:r>
              <a:rPr lang="en-US" b="1" dirty="0">
                <a:ea typeface="+mn-lt"/>
                <a:cs typeface="+mn-lt"/>
              </a:rPr>
              <a:t>Protection </a:t>
            </a:r>
            <a:r>
              <a:rPr lang="en-US" b="1" dirty="0" err="1">
                <a:ea typeface="+mn-lt"/>
                <a:cs typeface="+mn-lt"/>
              </a:rPr>
              <a:t>contre</a:t>
            </a:r>
            <a:r>
              <a:rPr lang="en-US" b="1" dirty="0">
                <a:ea typeface="+mn-lt"/>
                <a:cs typeface="+mn-lt"/>
              </a:rPr>
              <a:t> les </a:t>
            </a:r>
            <a:r>
              <a:rPr lang="en-US" b="1" dirty="0" err="1">
                <a:ea typeface="+mn-lt"/>
                <a:cs typeface="+mn-lt"/>
              </a:rPr>
              <a:t>attaques</a:t>
            </a:r>
            <a:r>
              <a:rPr lang="en-US" b="1" dirty="0">
                <a:ea typeface="+mn-lt"/>
                <a:cs typeface="+mn-lt"/>
              </a:rPr>
              <a:t> XSS : </a:t>
            </a:r>
            <a:r>
              <a:rPr lang="en-US" b="1" dirty="0" err="1">
                <a:ea typeface="+mn-lt"/>
                <a:cs typeface="+mn-lt"/>
              </a:rPr>
              <a:t>Utilisez</a:t>
            </a:r>
            <a:r>
              <a:rPr lang="en-US" b="1" dirty="0">
                <a:ea typeface="+mn-lt"/>
                <a:cs typeface="+mn-lt"/>
              </a:rPr>
              <a:t> les pratiques de </a:t>
            </a:r>
            <a:r>
              <a:rPr lang="en-US" b="1" dirty="0" err="1">
                <a:ea typeface="+mn-lt"/>
                <a:cs typeface="+mn-lt"/>
              </a:rPr>
              <a:t>sécurité</a:t>
            </a:r>
            <a:r>
              <a:rPr lang="en-US" b="1" dirty="0">
                <a:ea typeface="+mn-lt"/>
                <a:cs typeface="+mn-lt"/>
              </a:rPr>
              <a:t> </a:t>
            </a:r>
            <a:r>
              <a:rPr lang="en-US" b="1" dirty="0" err="1">
                <a:ea typeface="+mn-lt"/>
                <a:cs typeface="+mn-lt"/>
              </a:rPr>
              <a:t>appropriées</a:t>
            </a:r>
            <a:r>
              <a:rPr lang="en-US" b="1" dirty="0">
                <a:ea typeface="+mn-lt"/>
                <a:cs typeface="+mn-lt"/>
              </a:rPr>
              <a:t> pour </a:t>
            </a:r>
            <a:r>
              <a:rPr lang="en-US" b="1" dirty="0" err="1">
                <a:ea typeface="+mn-lt"/>
                <a:cs typeface="+mn-lt"/>
              </a:rPr>
              <a:t>prévenir</a:t>
            </a:r>
            <a:r>
              <a:rPr lang="en-US" b="1" dirty="0">
                <a:ea typeface="+mn-lt"/>
                <a:cs typeface="+mn-lt"/>
              </a:rPr>
              <a:t> les </a:t>
            </a:r>
            <a:r>
              <a:rPr lang="en-US" b="1" dirty="0" err="1">
                <a:ea typeface="+mn-lt"/>
                <a:cs typeface="+mn-lt"/>
              </a:rPr>
              <a:t>attaques</a:t>
            </a:r>
            <a:r>
              <a:rPr lang="en-US" b="1" dirty="0">
                <a:ea typeface="+mn-lt"/>
                <a:cs typeface="+mn-lt"/>
              </a:rPr>
              <a:t> XSS, </a:t>
            </a:r>
            <a:r>
              <a:rPr lang="en-US" b="1" dirty="0" err="1">
                <a:ea typeface="+mn-lt"/>
                <a:cs typeface="+mn-lt"/>
              </a:rPr>
              <a:t>telles</a:t>
            </a:r>
            <a:r>
              <a:rPr lang="en-US" b="1" dirty="0">
                <a:ea typeface="+mn-lt"/>
                <a:cs typeface="+mn-lt"/>
              </a:rPr>
              <a:t> que </a:t>
            </a:r>
            <a:r>
              <a:rPr lang="en-US" b="1" dirty="0" err="1">
                <a:ea typeface="+mn-lt"/>
                <a:cs typeface="+mn-lt"/>
              </a:rPr>
              <a:t>l'échappement</a:t>
            </a:r>
            <a:r>
              <a:rPr lang="en-US" b="1" dirty="0">
                <a:ea typeface="+mn-lt"/>
                <a:cs typeface="+mn-lt"/>
              </a:rPr>
              <a:t> des sorties HTML et </a:t>
            </a:r>
            <a:r>
              <a:rPr lang="en-US" b="1" dirty="0" err="1">
                <a:ea typeface="+mn-lt"/>
                <a:cs typeface="+mn-lt"/>
              </a:rPr>
              <a:t>l'utilisation</a:t>
            </a:r>
            <a:r>
              <a:rPr lang="en-US" b="1" dirty="0">
                <a:ea typeface="+mn-lt"/>
                <a:cs typeface="+mn-lt"/>
              </a:rPr>
              <a:t> de directives de </a:t>
            </a:r>
            <a:r>
              <a:rPr lang="en-US" b="1" dirty="0" err="1">
                <a:ea typeface="+mn-lt"/>
                <a:cs typeface="+mn-lt"/>
              </a:rPr>
              <a:t>sécurité</a:t>
            </a:r>
            <a:r>
              <a:rPr lang="en-US" b="1" dirty="0">
                <a:ea typeface="+mn-lt"/>
                <a:cs typeface="+mn-lt"/>
              </a:rPr>
              <a:t> </a:t>
            </a:r>
            <a:r>
              <a:rPr lang="en-US" b="1" dirty="0" err="1">
                <a:ea typeface="+mn-lt"/>
                <a:cs typeface="+mn-lt"/>
              </a:rPr>
              <a:t>appropriées</a:t>
            </a:r>
            <a:r>
              <a:rPr lang="en-US" b="1" dirty="0">
                <a:ea typeface="+mn-lt"/>
                <a:cs typeface="+mn-lt"/>
              </a:rPr>
              <a:t> dans </a:t>
            </a:r>
            <a:r>
              <a:rPr lang="en-US" b="1" dirty="0" err="1">
                <a:ea typeface="+mn-lt"/>
                <a:cs typeface="+mn-lt"/>
              </a:rPr>
              <a:t>vos</a:t>
            </a:r>
            <a:r>
              <a:rPr lang="en-US" b="1" dirty="0">
                <a:ea typeface="+mn-lt"/>
                <a:cs typeface="+mn-lt"/>
              </a:rPr>
              <a:t> </a:t>
            </a:r>
            <a:r>
              <a:rPr lang="en-US" b="1" dirty="0" err="1">
                <a:ea typeface="+mn-lt"/>
                <a:cs typeface="+mn-lt"/>
              </a:rPr>
              <a:t>en-têtes</a:t>
            </a:r>
            <a:r>
              <a:rPr lang="en-US" b="1" dirty="0">
                <a:ea typeface="+mn-lt"/>
                <a:cs typeface="+mn-lt"/>
              </a:rPr>
              <a:t> de </a:t>
            </a:r>
            <a:r>
              <a:rPr lang="en-US" b="1" dirty="0" err="1">
                <a:ea typeface="+mn-lt"/>
                <a:cs typeface="+mn-lt"/>
              </a:rPr>
              <a:t>réponse</a:t>
            </a:r>
            <a:r>
              <a:rPr lang="en-US" b="1" dirty="0">
                <a:ea typeface="+mn-lt"/>
                <a:cs typeface="+mn-lt"/>
              </a:rPr>
              <a:t> HTTP.</a:t>
            </a:r>
          </a:p>
          <a:p>
            <a:r>
              <a:rPr lang="en-US" dirty="0">
                <a:ea typeface="+mn-lt"/>
                <a:cs typeface="+mn-lt"/>
              </a:rPr>
              <a:t>Validation de </a:t>
            </a:r>
            <a:r>
              <a:rPr lang="en-US" dirty="0" err="1">
                <a:ea typeface="+mn-lt"/>
                <a:cs typeface="+mn-lt"/>
              </a:rPr>
              <a:t>l'intégrité</a:t>
            </a:r>
            <a:r>
              <a:rPr lang="en-US" dirty="0">
                <a:ea typeface="+mn-lt"/>
                <a:cs typeface="+mn-lt"/>
              </a:rPr>
              <a:t> des </a:t>
            </a:r>
            <a:r>
              <a:rPr lang="en-US" dirty="0" err="1">
                <a:ea typeface="+mn-lt"/>
                <a:cs typeface="+mn-lt"/>
              </a:rPr>
              <a:t>données</a:t>
            </a:r>
            <a:r>
              <a:rPr lang="en-US" dirty="0">
                <a:ea typeface="+mn-lt"/>
                <a:cs typeface="+mn-lt"/>
              </a:rPr>
              <a:t> : </a:t>
            </a:r>
            <a:r>
              <a:rPr lang="en-US" dirty="0" err="1">
                <a:ea typeface="+mn-lt"/>
                <a:cs typeface="+mn-lt"/>
              </a:rPr>
              <a:t>Vérifiez</a:t>
            </a:r>
            <a:r>
              <a:rPr lang="en-US" dirty="0">
                <a:ea typeface="+mn-lt"/>
                <a:cs typeface="+mn-lt"/>
              </a:rPr>
              <a:t> que les </a:t>
            </a:r>
            <a:r>
              <a:rPr lang="en-US" dirty="0" err="1">
                <a:ea typeface="+mn-lt"/>
                <a:cs typeface="+mn-lt"/>
              </a:rPr>
              <a:t>données</a:t>
            </a:r>
            <a:r>
              <a:rPr lang="en-US" dirty="0">
                <a:ea typeface="+mn-lt"/>
                <a:cs typeface="+mn-lt"/>
              </a:rPr>
              <a:t> reçues de sources </a:t>
            </a:r>
            <a:r>
              <a:rPr lang="en-US" dirty="0" err="1">
                <a:ea typeface="+mn-lt"/>
                <a:cs typeface="+mn-lt"/>
              </a:rPr>
              <a:t>externes</a:t>
            </a:r>
            <a:r>
              <a:rPr lang="en-US" dirty="0">
                <a:ea typeface="+mn-lt"/>
                <a:cs typeface="+mn-lt"/>
              </a:rPr>
              <a:t> (</a:t>
            </a:r>
            <a:r>
              <a:rPr lang="en-US" dirty="0" err="1">
                <a:ea typeface="+mn-lt"/>
                <a:cs typeface="+mn-lt"/>
              </a:rPr>
              <a:t>comme</a:t>
            </a:r>
            <a:r>
              <a:rPr lang="en-US" dirty="0">
                <a:ea typeface="+mn-lt"/>
                <a:cs typeface="+mn-lt"/>
              </a:rPr>
              <a:t> des API tierces) </a:t>
            </a:r>
            <a:r>
              <a:rPr lang="en-US" dirty="0" err="1">
                <a:ea typeface="+mn-lt"/>
                <a:cs typeface="+mn-lt"/>
              </a:rPr>
              <a:t>sont</a:t>
            </a:r>
            <a:r>
              <a:rPr lang="en-US" dirty="0">
                <a:ea typeface="+mn-lt"/>
                <a:cs typeface="+mn-lt"/>
              </a:rPr>
              <a:t> </a:t>
            </a:r>
            <a:r>
              <a:rPr lang="en-US" dirty="0" err="1">
                <a:ea typeface="+mn-lt"/>
                <a:cs typeface="+mn-lt"/>
              </a:rPr>
              <a:t>valides</a:t>
            </a:r>
            <a:r>
              <a:rPr lang="en-US" dirty="0">
                <a:ea typeface="+mn-lt"/>
                <a:cs typeface="+mn-lt"/>
              </a:rPr>
              <a:t> et non </a:t>
            </a:r>
            <a:r>
              <a:rPr lang="en-US" dirty="0" err="1">
                <a:ea typeface="+mn-lt"/>
                <a:cs typeface="+mn-lt"/>
              </a:rPr>
              <a:t>altérées</a:t>
            </a:r>
            <a:r>
              <a:rPr lang="en-US" dirty="0">
                <a:ea typeface="+mn-lt"/>
                <a:cs typeface="+mn-lt"/>
              </a:rPr>
              <a:t> </a:t>
            </a:r>
            <a:r>
              <a:rPr lang="en-US" dirty="0" err="1">
                <a:ea typeface="+mn-lt"/>
                <a:cs typeface="+mn-lt"/>
              </a:rPr>
              <a:t>avant</a:t>
            </a:r>
            <a:r>
              <a:rPr lang="en-US" dirty="0">
                <a:ea typeface="+mn-lt"/>
                <a:cs typeface="+mn-lt"/>
              </a:rPr>
              <a:t> de les </a:t>
            </a:r>
            <a:r>
              <a:rPr lang="en-US" dirty="0" err="1">
                <a:ea typeface="+mn-lt"/>
                <a:cs typeface="+mn-lt"/>
              </a:rPr>
              <a:t>utiliser</a:t>
            </a:r>
            <a:r>
              <a:rPr lang="en-US" dirty="0">
                <a:ea typeface="+mn-lt"/>
                <a:cs typeface="+mn-lt"/>
              </a:rPr>
              <a:t> dans </a:t>
            </a:r>
            <a:r>
              <a:rPr lang="en-US" dirty="0" err="1">
                <a:ea typeface="+mn-lt"/>
                <a:cs typeface="+mn-lt"/>
              </a:rPr>
              <a:t>votre</a:t>
            </a:r>
            <a:r>
              <a:rPr lang="en-US" dirty="0">
                <a:ea typeface="+mn-lt"/>
                <a:cs typeface="+mn-lt"/>
              </a:rPr>
              <a:t> application.</a:t>
            </a:r>
            <a:endParaRPr lang="en-US" dirty="0"/>
          </a:p>
          <a:p>
            <a:r>
              <a:rPr lang="en-US" dirty="0">
                <a:ea typeface="+mn-lt"/>
                <a:cs typeface="+mn-lt"/>
              </a:rPr>
              <a:t>Mise à jour </a:t>
            </a:r>
            <a:r>
              <a:rPr lang="en-US" dirty="0" err="1">
                <a:ea typeface="+mn-lt"/>
                <a:cs typeface="+mn-lt"/>
              </a:rPr>
              <a:t>régulière</a:t>
            </a:r>
            <a:r>
              <a:rPr lang="en-US" dirty="0">
                <a:ea typeface="+mn-lt"/>
                <a:cs typeface="+mn-lt"/>
              </a:rPr>
              <a:t> des </a:t>
            </a:r>
            <a:r>
              <a:rPr lang="en-US" dirty="0" err="1">
                <a:ea typeface="+mn-lt"/>
                <a:cs typeface="+mn-lt"/>
              </a:rPr>
              <a:t>dépendances</a:t>
            </a:r>
            <a:r>
              <a:rPr lang="en-US" dirty="0">
                <a:ea typeface="+mn-lt"/>
                <a:cs typeface="+mn-lt"/>
              </a:rPr>
              <a:t> : </a:t>
            </a:r>
            <a:r>
              <a:rPr lang="en-US" dirty="0" err="1">
                <a:ea typeface="+mn-lt"/>
                <a:cs typeface="+mn-lt"/>
              </a:rPr>
              <a:t>Assurez-vous</a:t>
            </a:r>
            <a:r>
              <a:rPr lang="en-US" dirty="0">
                <a:ea typeface="+mn-lt"/>
                <a:cs typeface="+mn-lt"/>
              </a:rPr>
              <a:t> de </a:t>
            </a:r>
            <a:r>
              <a:rPr lang="en-US" dirty="0" err="1">
                <a:ea typeface="+mn-lt"/>
                <a:cs typeface="+mn-lt"/>
              </a:rPr>
              <a:t>garder</a:t>
            </a:r>
            <a:r>
              <a:rPr lang="en-US" dirty="0">
                <a:ea typeface="+mn-lt"/>
                <a:cs typeface="+mn-lt"/>
              </a:rPr>
              <a:t> </a:t>
            </a:r>
            <a:r>
              <a:rPr lang="en-US" dirty="0" err="1">
                <a:ea typeface="+mn-lt"/>
                <a:cs typeface="+mn-lt"/>
              </a:rPr>
              <a:t>vos</a:t>
            </a:r>
            <a:r>
              <a:rPr lang="en-US" dirty="0">
                <a:ea typeface="+mn-lt"/>
                <a:cs typeface="+mn-lt"/>
              </a:rPr>
              <a:t> </a:t>
            </a:r>
            <a:r>
              <a:rPr lang="en-US" dirty="0" err="1">
                <a:ea typeface="+mn-lt"/>
                <a:cs typeface="+mn-lt"/>
              </a:rPr>
              <a:t>dépendances</a:t>
            </a:r>
            <a:r>
              <a:rPr lang="en-US" dirty="0">
                <a:ea typeface="+mn-lt"/>
                <a:cs typeface="+mn-lt"/>
              </a:rPr>
              <a:t> à jour, car les </a:t>
            </a:r>
            <a:r>
              <a:rPr lang="en-US" dirty="0" err="1">
                <a:ea typeface="+mn-lt"/>
                <a:cs typeface="+mn-lt"/>
              </a:rPr>
              <a:t>vulnérabilités</a:t>
            </a:r>
            <a:r>
              <a:rPr lang="en-US" dirty="0">
                <a:ea typeface="+mn-lt"/>
                <a:cs typeface="+mn-lt"/>
              </a:rPr>
              <a:t> </a:t>
            </a:r>
            <a:r>
              <a:rPr lang="en-US" dirty="0" err="1">
                <a:ea typeface="+mn-lt"/>
                <a:cs typeface="+mn-lt"/>
              </a:rPr>
              <a:t>peuvent</a:t>
            </a:r>
            <a:r>
              <a:rPr lang="en-US" dirty="0">
                <a:ea typeface="+mn-lt"/>
                <a:cs typeface="+mn-lt"/>
              </a:rPr>
              <a:t> </a:t>
            </a:r>
            <a:r>
              <a:rPr lang="en-US" dirty="0" err="1">
                <a:ea typeface="+mn-lt"/>
                <a:cs typeface="+mn-lt"/>
              </a:rPr>
              <a:t>être</a:t>
            </a:r>
            <a:r>
              <a:rPr lang="en-US" dirty="0">
                <a:ea typeface="+mn-lt"/>
                <a:cs typeface="+mn-lt"/>
              </a:rPr>
              <a:t> </a:t>
            </a:r>
            <a:r>
              <a:rPr lang="en-US" dirty="0" err="1">
                <a:ea typeface="+mn-lt"/>
                <a:cs typeface="+mn-lt"/>
              </a:rPr>
              <a:t>découvertes</a:t>
            </a:r>
            <a:r>
              <a:rPr lang="en-US" dirty="0">
                <a:ea typeface="+mn-lt"/>
                <a:cs typeface="+mn-lt"/>
              </a:rPr>
              <a:t> dans des versions plus </a:t>
            </a:r>
            <a:r>
              <a:rPr lang="en-US" dirty="0" err="1">
                <a:ea typeface="+mn-lt"/>
                <a:cs typeface="+mn-lt"/>
              </a:rPr>
              <a:t>anciennes</a:t>
            </a:r>
            <a:r>
              <a:rPr lang="en-US" dirty="0">
                <a:ea typeface="+mn-lt"/>
                <a:cs typeface="+mn-lt"/>
              </a:rPr>
              <a:t> des packages </a:t>
            </a:r>
            <a:r>
              <a:rPr lang="en-US" dirty="0" err="1">
                <a:ea typeface="+mn-lt"/>
                <a:cs typeface="+mn-lt"/>
              </a:rPr>
              <a:t>utilisés</a:t>
            </a:r>
            <a:r>
              <a:rPr lang="en-US" dirty="0">
                <a:ea typeface="+mn-lt"/>
                <a:cs typeface="+mn-lt"/>
              </a:rPr>
              <a:t> dans </a:t>
            </a:r>
            <a:r>
              <a:rPr lang="en-US" dirty="0" err="1">
                <a:ea typeface="+mn-lt"/>
                <a:cs typeface="+mn-lt"/>
              </a:rPr>
              <a:t>votre</a:t>
            </a:r>
            <a:r>
              <a:rPr lang="en-US" dirty="0">
                <a:ea typeface="+mn-lt"/>
                <a:cs typeface="+mn-lt"/>
              </a:rPr>
              <a:t> application.</a:t>
            </a:r>
            <a:endParaRPr lang="en-US" dirty="0"/>
          </a:p>
          <a:p>
            <a:r>
              <a:rPr lang="en-US" dirty="0" err="1">
                <a:ea typeface="+mn-lt"/>
                <a:cs typeface="+mn-lt"/>
              </a:rPr>
              <a:t>Ces</a:t>
            </a:r>
            <a:r>
              <a:rPr lang="en-US" dirty="0">
                <a:ea typeface="+mn-lt"/>
                <a:cs typeface="+mn-lt"/>
              </a:rPr>
              <a:t> </a:t>
            </a:r>
            <a:r>
              <a:rPr lang="en-US" dirty="0" err="1">
                <a:ea typeface="+mn-lt"/>
                <a:cs typeface="+mn-lt"/>
              </a:rPr>
              <a:t>mesures</a:t>
            </a:r>
            <a:r>
              <a:rPr lang="en-US" dirty="0">
                <a:ea typeface="+mn-lt"/>
                <a:cs typeface="+mn-lt"/>
              </a:rPr>
              <a:t> ne </a:t>
            </a:r>
            <a:r>
              <a:rPr lang="en-US" dirty="0" err="1">
                <a:ea typeface="+mn-lt"/>
                <a:cs typeface="+mn-lt"/>
              </a:rPr>
              <a:t>sont</a:t>
            </a:r>
            <a:r>
              <a:rPr lang="en-US" dirty="0">
                <a:ea typeface="+mn-lt"/>
                <a:cs typeface="+mn-lt"/>
              </a:rPr>
              <a:t> pas </a:t>
            </a:r>
            <a:r>
              <a:rPr lang="en-US" dirty="0" err="1">
                <a:ea typeface="+mn-lt"/>
                <a:cs typeface="+mn-lt"/>
              </a:rPr>
              <a:t>exhaustives</a:t>
            </a:r>
            <a:r>
              <a:rPr lang="en-US" dirty="0">
                <a:ea typeface="+mn-lt"/>
                <a:cs typeface="+mn-lt"/>
              </a:rPr>
              <a:t>, </a:t>
            </a:r>
            <a:r>
              <a:rPr lang="en-US" dirty="0" err="1">
                <a:ea typeface="+mn-lt"/>
                <a:cs typeface="+mn-lt"/>
              </a:rPr>
              <a:t>mais</a:t>
            </a:r>
            <a:r>
              <a:rPr lang="en-US" dirty="0">
                <a:ea typeface="+mn-lt"/>
                <a:cs typeface="+mn-lt"/>
              </a:rPr>
              <a:t> </a:t>
            </a:r>
            <a:r>
              <a:rPr lang="en-US" dirty="0" err="1">
                <a:ea typeface="+mn-lt"/>
                <a:cs typeface="+mn-lt"/>
              </a:rPr>
              <a:t>elles</a:t>
            </a:r>
            <a:r>
              <a:rPr lang="en-US" dirty="0">
                <a:ea typeface="+mn-lt"/>
                <a:cs typeface="+mn-lt"/>
              </a:rPr>
              <a:t> constituent un bon point de </a:t>
            </a:r>
            <a:r>
              <a:rPr lang="en-US" dirty="0" err="1">
                <a:ea typeface="+mn-lt"/>
                <a:cs typeface="+mn-lt"/>
              </a:rPr>
              <a:t>départ</a:t>
            </a:r>
            <a:r>
              <a:rPr lang="en-US" dirty="0">
                <a:ea typeface="+mn-lt"/>
                <a:cs typeface="+mn-lt"/>
              </a:rPr>
              <a:t> pour </a:t>
            </a:r>
            <a:r>
              <a:rPr lang="en-US" dirty="0" err="1">
                <a:ea typeface="+mn-lt"/>
                <a:cs typeface="+mn-lt"/>
              </a:rPr>
              <a:t>renforcer</a:t>
            </a:r>
            <a:r>
              <a:rPr lang="en-US" dirty="0">
                <a:ea typeface="+mn-lt"/>
                <a:cs typeface="+mn-lt"/>
              </a:rPr>
              <a:t> la </a:t>
            </a:r>
            <a:r>
              <a:rPr lang="en-US" dirty="0" err="1">
                <a:ea typeface="+mn-lt"/>
                <a:cs typeface="+mn-lt"/>
              </a:rPr>
              <a:t>sécurité</a:t>
            </a:r>
            <a:r>
              <a:rPr lang="en-US" dirty="0">
                <a:ea typeface="+mn-lt"/>
                <a:cs typeface="+mn-lt"/>
              </a:rPr>
              <a:t> de </a:t>
            </a:r>
            <a:r>
              <a:rPr lang="en-US" dirty="0" err="1">
                <a:ea typeface="+mn-lt"/>
                <a:cs typeface="+mn-lt"/>
              </a:rPr>
              <a:t>votre</a:t>
            </a:r>
            <a:r>
              <a:rPr lang="en-US" dirty="0">
                <a:ea typeface="+mn-lt"/>
                <a:cs typeface="+mn-lt"/>
              </a:rPr>
              <a:t> application Node.js. La </a:t>
            </a:r>
            <a:r>
              <a:rPr lang="en-US" dirty="0" err="1">
                <a:ea typeface="+mn-lt"/>
                <a:cs typeface="+mn-lt"/>
              </a:rPr>
              <a:t>sécurité</a:t>
            </a:r>
            <a:r>
              <a:rPr lang="en-US" dirty="0">
                <a:ea typeface="+mn-lt"/>
                <a:cs typeface="+mn-lt"/>
              </a:rPr>
              <a:t> </a:t>
            </a:r>
            <a:r>
              <a:rPr lang="en-US" dirty="0" err="1">
                <a:ea typeface="+mn-lt"/>
                <a:cs typeface="+mn-lt"/>
              </a:rPr>
              <a:t>est</a:t>
            </a:r>
            <a:r>
              <a:rPr lang="en-US" dirty="0">
                <a:ea typeface="+mn-lt"/>
                <a:cs typeface="+mn-lt"/>
              </a:rPr>
              <a:t> un </a:t>
            </a:r>
            <a:r>
              <a:rPr lang="en-US" dirty="0" err="1">
                <a:ea typeface="+mn-lt"/>
                <a:cs typeface="+mn-lt"/>
              </a:rPr>
              <a:t>processus</a:t>
            </a:r>
            <a:r>
              <a:rPr lang="en-US" dirty="0">
                <a:ea typeface="+mn-lt"/>
                <a:cs typeface="+mn-lt"/>
              </a:rPr>
              <a:t> </a:t>
            </a:r>
            <a:r>
              <a:rPr lang="en-US" dirty="0" err="1">
                <a:ea typeface="+mn-lt"/>
                <a:cs typeface="+mn-lt"/>
              </a:rPr>
              <a:t>continu</a:t>
            </a:r>
            <a:r>
              <a:rPr lang="en-US" dirty="0">
                <a:ea typeface="+mn-lt"/>
                <a:cs typeface="+mn-lt"/>
              </a:rPr>
              <a:t>, </a:t>
            </a:r>
            <a:r>
              <a:rPr lang="en-US" dirty="0" err="1">
                <a:ea typeface="+mn-lt"/>
                <a:cs typeface="+mn-lt"/>
              </a:rPr>
              <a:t>alors</a:t>
            </a:r>
            <a:r>
              <a:rPr lang="en-US" dirty="0">
                <a:ea typeface="+mn-lt"/>
                <a:cs typeface="+mn-lt"/>
              </a:rPr>
              <a:t> </a:t>
            </a:r>
            <a:r>
              <a:rPr lang="en-US" dirty="0" err="1">
                <a:ea typeface="+mn-lt"/>
                <a:cs typeface="+mn-lt"/>
              </a:rPr>
              <a:t>gardez</a:t>
            </a:r>
            <a:r>
              <a:rPr lang="en-US" dirty="0">
                <a:ea typeface="+mn-lt"/>
                <a:cs typeface="+mn-lt"/>
              </a:rPr>
              <a:t> </a:t>
            </a:r>
            <a:r>
              <a:rPr lang="en-US" dirty="0" err="1">
                <a:ea typeface="+mn-lt"/>
                <a:cs typeface="+mn-lt"/>
              </a:rPr>
              <a:t>vos</a:t>
            </a:r>
            <a:r>
              <a:rPr lang="en-US" dirty="0">
                <a:ea typeface="+mn-lt"/>
                <a:cs typeface="+mn-lt"/>
              </a:rPr>
              <a:t> </a:t>
            </a:r>
            <a:r>
              <a:rPr lang="en-US" dirty="0" err="1">
                <a:ea typeface="+mn-lt"/>
                <a:cs typeface="+mn-lt"/>
              </a:rPr>
              <a:t>connaissances</a:t>
            </a:r>
            <a:r>
              <a:rPr lang="en-US" dirty="0">
                <a:ea typeface="+mn-lt"/>
                <a:cs typeface="+mn-lt"/>
              </a:rPr>
              <a:t> à jour et </a:t>
            </a:r>
            <a:r>
              <a:rPr lang="en-US" dirty="0" err="1">
                <a:ea typeface="+mn-lt"/>
                <a:cs typeface="+mn-lt"/>
              </a:rPr>
              <a:t>restez</a:t>
            </a:r>
            <a:r>
              <a:rPr lang="en-US" dirty="0">
                <a:ea typeface="+mn-lt"/>
                <a:cs typeface="+mn-lt"/>
              </a:rPr>
              <a:t> </a:t>
            </a:r>
            <a:r>
              <a:rPr lang="en-US" dirty="0" err="1">
                <a:ea typeface="+mn-lt"/>
                <a:cs typeface="+mn-lt"/>
              </a:rPr>
              <a:t>informé</a:t>
            </a:r>
            <a:r>
              <a:rPr lang="en-US" dirty="0">
                <a:ea typeface="+mn-lt"/>
                <a:cs typeface="+mn-lt"/>
              </a:rPr>
              <a:t> sur les </a:t>
            </a:r>
            <a:r>
              <a:rPr lang="en-US" dirty="0" err="1">
                <a:ea typeface="+mn-lt"/>
                <a:cs typeface="+mn-lt"/>
              </a:rPr>
              <a:t>meilleures</a:t>
            </a:r>
            <a:r>
              <a:rPr lang="en-US" dirty="0">
                <a:ea typeface="+mn-lt"/>
                <a:cs typeface="+mn-lt"/>
              </a:rPr>
              <a:t> pratiques </a:t>
            </a:r>
            <a:r>
              <a:rPr lang="en-US" dirty="0" err="1">
                <a:ea typeface="+mn-lt"/>
                <a:cs typeface="+mn-lt"/>
              </a:rPr>
              <a:t>en</a:t>
            </a:r>
            <a:r>
              <a:rPr lang="en-US" dirty="0">
                <a:ea typeface="+mn-lt"/>
                <a:cs typeface="+mn-lt"/>
              </a:rPr>
              <a:t> matière de </a:t>
            </a:r>
            <a:r>
              <a:rPr lang="en-US" dirty="0" err="1">
                <a:ea typeface="+mn-lt"/>
                <a:cs typeface="+mn-lt"/>
              </a:rPr>
              <a:t>sécurité</a:t>
            </a:r>
            <a:r>
              <a:rPr lang="en-US" dirty="0">
                <a:ea typeface="+mn-lt"/>
                <a:cs typeface="+mn-lt"/>
              </a:rPr>
              <a:t> web.</a:t>
            </a:r>
          </a:p>
          <a:p>
            <a:pPr>
              <a:buClr>
                <a:srgbClr val="1F4E79"/>
              </a:buClr>
            </a:pPr>
            <a:endParaRPr lang="en-US" dirty="0"/>
          </a:p>
        </p:txBody>
      </p:sp>
      <p:sp>
        <p:nvSpPr>
          <p:cNvPr id="4" name="Titre 2">
            <a:extLst>
              <a:ext uri="{FF2B5EF4-FFF2-40B4-BE49-F238E27FC236}">
                <a16:creationId xmlns:a16="http://schemas.microsoft.com/office/drawing/2014/main" id="{6A28D4A4-15F1-49AB-02AC-97B9967D2DA9}"/>
              </a:ext>
            </a:extLst>
          </p:cNvPr>
          <p:cNvSpPr txBox="1">
            <a:spLocks/>
          </p:cNvSpPr>
          <p:nvPr/>
        </p:nvSpPr>
        <p:spPr>
          <a:xfrm>
            <a:off x="2225779" y="5607511"/>
            <a:ext cx="9753600" cy="940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r>
              <a:rPr lang="fr-FR" dirty="0">
                <a:solidFill>
                  <a:srgbClr val="FF5050"/>
                </a:solidFill>
              </a:rPr>
              <a:t>SECURITE</a:t>
            </a:r>
            <a:endParaRPr lang="en-US" dirty="0"/>
          </a:p>
        </p:txBody>
      </p:sp>
    </p:spTree>
    <p:extLst>
      <p:ext uri="{BB962C8B-B14F-4D97-AF65-F5344CB8AC3E}">
        <p14:creationId xmlns:p14="http://schemas.microsoft.com/office/powerpoint/2010/main" val="237167604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42106-057B-DCE5-72FA-DA508ECAC094}"/>
              </a:ext>
            </a:extLst>
          </p:cNvPr>
          <p:cNvSpPr>
            <a:spLocks noGrp="1"/>
          </p:cNvSpPr>
          <p:nvPr>
            <p:ph idx="1"/>
          </p:nvPr>
        </p:nvSpPr>
        <p:spPr>
          <a:xfrm>
            <a:off x="629698" y="344498"/>
            <a:ext cx="11353094" cy="5260840"/>
          </a:xfrm>
        </p:spPr>
        <p:txBody>
          <a:bodyPr vert="horz" lIns="91440" tIns="45720" rIns="91440" bIns="45720" rtlCol="0" anchor="t">
            <a:normAutofit/>
          </a:bodyPr>
          <a:lstStyle/>
          <a:p>
            <a:r>
              <a:rPr lang="fr-FR" sz="1400" dirty="0" err="1">
                <a:ea typeface="+mn-lt"/>
                <a:cs typeface="+mn-lt"/>
              </a:rPr>
              <a:t>Sequelize</a:t>
            </a:r>
            <a:r>
              <a:rPr lang="fr-FR" sz="1400" dirty="0">
                <a:ea typeface="+mn-lt"/>
                <a:cs typeface="+mn-lt"/>
              </a:rPr>
              <a:t> est un ORM (Object-</a:t>
            </a:r>
            <a:r>
              <a:rPr lang="fr-FR" sz="1400" dirty="0" err="1">
                <a:ea typeface="+mn-lt"/>
                <a:cs typeface="+mn-lt"/>
              </a:rPr>
              <a:t>Relational</a:t>
            </a:r>
            <a:r>
              <a:rPr lang="fr-FR" sz="1400" dirty="0">
                <a:ea typeface="+mn-lt"/>
                <a:cs typeface="+mn-lt"/>
              </a:rPr>
              <a:t> Mapping) pour Node.js, qui facilite l'interaction avec une base de données relationnelle, telle que MySQL, PostgreSQL, SQLite, etc. Il permet aux développeurs de manipuler les données de la base de données en utilisant des objets et des méthodes JavaScript plutôt que des requêtes SQL brutes.</a:t>
            </a:r>
          </a:p>
          <a:p>
            <a:r>
              <a:rPr lang="fr-FR" sz="1400" dirty="0">
                <a:ea typeface="+mn-lt"/>
                <a:cs typeface="+mn-lt"/>
              </a:rPr>
              <a:t>Voici quelques concepts clés associés à </a:t>
            </a:r>
            <a:r>
              <a:rPr lang="fr-FR" sz="1400" dirty="0" err="1">
                <a:ea typeface="+mn-lt"/>
                <a:cs typeface="+mn-lt"/>
              </a:rPr>
              <a:t>Sequelize</a:t>
            </a:r>
            <a:r>
              <a:rPr lang="fr-FR" sz="1400" dirty="0">
                <a:ea typeface="+mn-lt"/>
                <a:cs typeface="+mn-lt"/>
              </a:rPr>
              <a:t> :</a:t>
            </a:r>
          </a:p>
          <a:p>
            <a:r>
              <a:rPr lang="fr-FR" sz="1400" dirty="0">
                <a:ea typeface="+mn-lt"/>
                <a:cs typeface="+mn-lt"/>
              </a:rPr>
              <a:t>Modèles : Les modèles définissent la structure des tables dans la base de données et permettent de représenter les données sous forme d'objets JavaScript. Chaque modèle correspond généralement à une table dans la base de données et chaque instance du modèle représente une ligne dans cette table.</a:t>
            </a:r>
          </a:p>
          <a:p>
            <a:r>
              <a:rPr lang="fr-FR" sz="1400" dirty="0">
                <a:ea typeface="+mn-lt"/>
                <a:cs typeface="+mn-lt"/>
              </a:rPr>
              <a:t>Associations : Les associations décrivent les relations entre les différentes tables de la base de données. Par exemple, une relation "One-to-</a:t>
            </a:r>
            <a:r>
              <a:rPr lang="fr-FR" sz="1400" dirty="0" err="1">
                <a:ea typeface="+mn-lt"/>
                <a:cs typeface="+mn-lt"/>
              </a:rPr>
              <a:t>Many</a:t>
            </a:r>
            <a:r>
              <a:rPr lang="fr-FR" sz="1400" dirty="0">
                <a:ea typeface="+mn-lt"/>
                <a:cs typeface="+mn-lt"/>
              </a:rPr>
              <a:t>" indiquerait qu'un élément du modèle A peut être lié à plusieurs éléments du modèle B, tandis qu'une relation "</a:t>
            </a:r>
            <a:r>
              <a:rPr lang="fr-FR" sz="1400" dirty="0" err="1">
                <a:ea typeface="+mn-lt"/>
                <a:cs typeface="+mn-lt"/>
              </a:rPr>
              <a:t>Many</a:t>
            </a:r>
            <a:r>
              <a:rPr lang="fr-FR" sz="1400" dirty="0">
                <a:ea typeface="+mn-lt"/>
                <a:cs typeface="+mn-lt"/>
              </a:rPr>
              <a:t>-to-</a:t>
            </a:r>
            <a:r>
              <a:rPr lang="fr-FR" sz="1400" dirty="0" err="1">
                <a:ea typeface="+mn-lt"/>
                <a:cs typeface="+mn-lt"/>
              </a:rPr>
              <a:t>Many</a:t>
            </a:r>
            <a:r>
              <a:rPr lang="fr-FR" sz="1400" dirty="0">
                <a:ea typeface="+mn-lt"/>
                <a:cs typeface="+mn-lt"/>
              </a:rPr>
              <a:t>" indiquerait qu'il existe une relation complexe entre deux modèles nécessitant une table intermédiaire.</a:t>
            </a:r>
          </a:p>
          <a:p>
            <a:r>
              <a:rPr lang="fr-FR" sz="1400" dirty="0">
                <a:ea typeface="+mn-lt"/>
                <a:cs typeface="+mn-lt"/>
              </a:rPr>
              <a:t>Migrations : Les migrations sont des scripts qui permettent de mettre à jour la structure de la base de données de manière contrôlée. Ils permettent d'ajouter, de modifier ou de supprimer des tables et des colonnes sans perdre les données existantes.</a:t>
            </a:r>
          </a:p>
          <a:p>
            <a:r>
              <a:rPr lang="fr-FR" sz="1400" dirty="0">
                <a:ea typeface="+mn-lt"/>
                <a:cs typeface="+mn-lt"/>
              </a:rPr>
              <a:t>Méthodes de requête : </a:t>
            </a:r>
            <a:r>
              <a:rPr lang="fr-FR" sz="1400" dirty="0" err="1">
                <a:ea typeface="+mn-lt"/>
                <a:cs typeface="+mn-lt"/>
              </a:rPr>
              <a:t>Sequelize</a:t>
            </a:r>
            <a:r>
              <a:rPr lang="fr-FR" sz="1400" dirty="0">
                <a:ea typeface="+mn-lt"/>
                <a:cs typeface="+mn-lt"/>
              </a:rPr>
              <a:t> fournit de nombreuses méthodes pour exécuter des requêtes sur la base de données, comme la création, la recherche, la mise à jour ou la suppression de données.</a:t>
            </a:r>
          </a:p>
          <a:p>
            <a:pPr>
              <a:buClr>
                <a:srgbClr val="1F4E79"/>
              </a:buClr>
            </a:pPr>
            <a:endParaRPr lang="en-US" dirty="0"/>
          </a:p>
        </p:txBody>
      </p:sp>
      <p:sp>
        <p:nvSpPr>
          <p:cNvPr id="4" name="Titre 2">
            <a:extLst>
              <a:ext uri="{FF2B5EF4-FFF2-40B4-BE49-F238E27FC236}">
                <a16:creationId xmlns:a16="http://schemas.microsoft.com/office/drawing/2014/main" id="{6A28D4A4-15F1-49AB-02AC-97B9967D2DA9}"/>
              </a:ext>
            </a:extLst>
          </p:cNvPr>
          <p:cNvSpPr txBox="1">
            <a:spLocks/>
          </p:cNvSpPr>
          <p:nvPr/>
        </p:nvSpPr>
        <p:spPr>
          <a:xfrm>
            <a:off x="2225779" y="5607511"/>
            <a:ext cx="9753600" cy="940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r>
              <a:rPr lang="fr-FR" dirty="0">
                <a:solidFill>
                  <a:srgbClr val="FF5050"/>
                </a:solidFill>
              </a:rPr>
              <a:t>SECURITE</a:t>
            </a:r>
            <a:endParaRPr lang="en-US" dirty="0"/>
          </a:p>
        </p:txBody>
      </p:sp>
    </p:spTree>
    <p:extLst>
      <p:ext uri="{BB962C8B-B14F-4D97-AF65-F5344CB8AC3E}">
        <p14:creationId xmlns:p14="http://schemas.microsoft.com/office/powerpoint/2010/main" val="52923785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319304"/>
            <a:ext cx="9753600" cy="2103323"/>
          </a:xfrm>
        </p:spPr>
        <p:txBody>
          <a:bodyPr vert="horz" lIns="91440" tIns="45720" rIns="91440" bIns="45720" rtlCol="0" anchor="b">
            <a:normAutofit/>
          </a:bodyPr>
          <a:lstStyle/>
          <a:p>
            <a:r>
              <a:rPr lang="fr-FR" sz="4000">
                <a:solidFill>
                  <a:srgbClr val="FF5050"/>
                </a:solidFill>
              </a:rPr>
              <a:t>II.</a:t>
            </a:r>
            <a:r>
              <a:rPr lang="fr-FR" sz="4000">
                <a:solidFill>
                  <a:srgbClr val="FF5050"/>
                </a:solidFill>
                <a:ea typeface="+mj-lt"/>
                <a:cs typeface="+mj-lt"/>
              </a:rPr>
              <a:t> Construction du projet</a:t>
            </a:r>
            <a:endParaRPr lang="en-US" sz="4000">
              <a:solidFill>
                <a:srgbClr val="FF5050"/>
              </a:solidFill>
              <a:ea typeface="+mj-lt"/>
              <a:cs typeface="+mj-lt"/>
            </a:endParaRPr>
          </a:p>
          <a:p>
            <a:endParaRPr lang="fr-FR" sz="4000">
              <a:solidFill>
                <a:srgbClr val="FF5050"/>
              </a:solidFill>
            </a:endParaRP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354140672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sp>
        <p:nvSpPr>
          <p:cNvPr id="5" name="Rectangle : coins arrondis 4">
            <a:extLst>
              <a:ext uri="{FF2B5EF4-FFF2-40B4-BE49-F238E27FC236}">
                <a16:creationId xmlns:a16="http://schemas.microsoft.com/office/drawing/2014/main" id="{7DD2B062-6E77-33A8-451B-15197DFA18C9}"/>
              </a:ext>
            </a:extLst>
          </p:cNvPr>
          <p:cNvSpPr/>
          <p:nvPr/>
        </p:nvSpPr>
        <p:spPr>
          <a:xfrm>
            <a:off x="4502150" y="3429000"/>
            <a:ext cx="2959100" cy="831850"/>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a:solidFill>
                  <a:schemeClr val="bg1"/>
                </a:solidFill>
              </a:rPr>
              <a:t>Cahier des charges</a:t>
            </a:r>
          </a:p>
        </p:txBody>
      </p:sp>
      <p:sp>
        <p:nvSpPr>
          <p:cNvPr id="2" name="Ellipse 1">
            <a:extLst>
              <a:ext uri="{FF2B5EF4-FFF2-40B4-BE49-F238E27FC236}">
                <a16:creationId xmlns:a16="http://schemas.microsoft.com/office/drawing/2014/main" id="{B9DB341F-AF56-A676-6FD7-22786B3A256A}"/>
              </a:ext>
            </a:extLst>
          </p:cNvPr>
          <p:cNvSpPr/>
          <p:nvPr/>
        </p:nvSpPr>
        <p:spPr>
          <a:xfrm>
            <a:off x="2449514" y="2372865"/>
            <a:ext cx="2052636" cy="937642"/>
          </a:xfrm>
          <a:prstGeom prst="ellipse">
            <a:avLst/>
          </a:prstGeom>
          <a:gradFill flip="none" rotWithShape="1">
            <a:gsLst>
              <a:gs pos="0">
                <a:srgbClr val="6018EB">
                  <a:shade val="30000"/>
                  <a:satMod val="115000"/>
                </a:srgbClr>
              </a:gs>
              <a:gs pos="50000">
                <a:srgbClr val="6018EB">
                  <a:shade val="67500"/>
                  <a:satMod val="115000"/>
                </a:srgbClr>
              </a:gs>
              <a:gs pos="100000">
                <a:srgbClr val="6018EB">
                  <a:shade val="100000"/>
                  <a:satMod val="115000"/>
                </a:srgbClr>
              </a:gs>
            </a:gsLst>
            <a:lin ang="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600" dirty="0">
                <a:solidFill>
                  <a:schemeClr val="bg1"/>
                </a:solidFill>
              </a:rPr>
              <a:t>Définition du besoin</a:t>
            </a:r>
          </a:p>
        </p:txBody>
      </p:sp>
      <p:sp>
        <p:nvSpPr>
          <p:cNvPr id="6" name="Ellipse 5">
            <a:extLst>
              <a:ext uri="{FF2B5EF4-FFF2-40B4-BE49-F238E27FC236}">
                <a16:creationId xmlns:a16="http://schemas.microsoft.com/office/drawing/2014/main" id="{634BFF85-F1AD-4616-6F94-511A581D568C}"/>
              </a:ext>
            </a:extLst>
          </p:cNvPr>
          <p:cNvSpPr/>
          <p:nvPr/>
        </p:nvSpPr>
        <p:spPr>
          <a:xfrm>
            <a:off x="1985964" y="3639089"/>
            <a:ext cx="2052636" cy="937642"/>
          </a:xfrm>
          <a:prstGeom prst="ellipse">
            <a:avLst/>
          </a:prstGeom>
          <a:gradFill flip="none" rotWithShape="1">
            <a:gsLst>
              <a:gs pos="0">
                <a:srgbClr val="6018EB">
                  <a:shade val="30000"/>
                  <a:satMod val="115000"/>
                </a:srgbClr>
              </a:gs>
              <a:gs pos="50000">
                <a:srgbClr val="6018EB">
                  <a:shade val="67500"/>
                  <a:satMod val="115000"/>
                </a:srgbClr>
              </a:gs>
              <a:gs pos="100000">
                <a:srgbClr val="6018EB">
                  <a:shade val="100000"/>
                  <a:satMod val="115000"/>
                </a:srgbClr>
              </a:gs>
            </a:gsLst>
            <a:lin ang="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Utilisateurs cibles</a:t>
            </a:r>
          </a:p>
        </p:txBody>
      </p:sp>
      <p:sp>
        <p:nvSpPr>
          <p:cNvPr id="7" name="Ellipse 6">
            <a:extLst>
              <a:ext uri="{FF2B5EF4-FFF2-40B4-BE49-F238E27FC236}">
                <a16:creationId xmlns:a16="http://schemas.microsoft.com/office/drawing/2014/main" id="{2E02BE3D-BB31-DEF3-F4EC-09E6FE3ABA7A}"/>
              </a:ext>
            </a:extLst>
          </p:cNvPr>
          <p:cNvSpPr/>
          <p:nvPr/>
        </p:nvSpPr>
        <p:spPr>
          <a:xfrm>
            <a:off x="2449514" y="4790058"/>
            <a:ext cx="2052636" cy="937642"/>
          </a:xfrm>
          <a:prstGeom prst="ellipse">
            <a:avLst/>
          </a:prstGeom>
          <a:gradFill flip="none" rotWithShape="1">
            <a:gsLst>
              <a:gs pos="0">
                <a:srgbClr val="6018EB">
                  <a:shade val="30000"/>
                  <a:satMod val="115000"/>
                </a:srgbClr>
              </a:gs>
              <a:gs pos="50000">
                <a:srgbClr val="6018EB">
                  <a:shade val="67500"/>
                  <a:satMod val="115000"/>
                </a:srgbClr>
              </a:gs>
              <a:gs pos="100000">
                <a:srgbClr val="6018EB">
                  <a:shade val="100000"/>
                  <a:satMod val="115000"/>
                </a:srgbClr>
              </a:gs>
            </a:gsLst>
            <a:lin ang="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Choix technique</a:t>
            </a:r>
          </a:p>
        </p:txBody>
      </p:sp>
      <p:sp>
        <p:nvSpPr>
          <p:cNvPr id="10" name="Ellipse 9">
            <a:extLst>
              <a:ext uri="{FF2B5EF4-FFF2-40B4-BE49-F238E27FC236}">
                <a16:creationId xmlns:a16="http://schemas.microsoft.com/office/drawing/2014/main" id="{C91961B9-45E8-2162-78C6-2750B5FB6DA3}"/>
              </a:ext>
            </a:extLst>
          </p:cNvPr>
          <p:cNvSpPr/>
          <p:nvPr/>
        </p:nvSpPr>
        <p:spPr>
          <a:xfrm>
            <a:off x="7686675" y="2445891"/>
            <a:ext cx="2052636" cy="937642"/>
          </a:xfrm>
          <a:prstGeom prst="ellipse">
            <a:avLst/>
          </a:prstGeom>
          <a:gradFill flip="none" rotWithShape="1">
            <a:gsLst>
              <a:gs pos="0">
                <a:srgbClr val="F46262">
                  <a:shade val="30000"/>
                  <a:satMod val="115000"/>
                </a:srgbClr>
              </a:gs>
              <a:gs pos="50000">
                <a:srgbClr val="F46262">
                  <a:shade val="67500"/>
                  <a:satMod val="115000"/>
                </a:srgbClr>
              </a:gs>
              <a:gs pos="100000">
                <a:srgbClr val="F46262">
                  <a:shade val="100000"/>
                  <a:satMod val="115000"/>
                </a:srgbClr>
              </a:gs>
            </a:gsLst>
            <a:lin ang="108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Gestion</a:t>
            </a:r>
          </a:p>
        </p:txBody>
      </p:sp>
      <p:sp>
        <p:nvSpPr>
          <p:cNvPr id="11" name="Ellipse 10">
            <a:extLst>
              <a:ext uri="{FF2B5EF4-FFF2-40B4-BE49-F238E27FC236}">
                <a16:creationId xmlns:a16="http://schemas.microsoft.com/office/drawing/2014/main" id="{B2ABD4EA-2AC0-0204-860A-889C79D8A645}"/>
              </a:ext>
            </a:extLst>
          </p:cNvPr>
          <p:cNvSpPr/>
          <p:nvPr/>
        </p:nvSpPr>
        <p:spPr>
          <a:xfrm>
            <a:off x="8043864" y="3648137"/>
            <a:ext cx="2052636" cy="937642"/>
          </a:xfrm>
          <a:prstGeom prst="ellipse">
            <a:avLst/>
          </a:prstGeom>
          <a:gradFill flip="none" rotWithShape="1">
            <a:gsLst>
              <a:gs pos="0">
                <a:srgbClr val="F46262">
                  <a:shade val="30000"/>
                  <a:satMod val="115000"/>
                </a:srgbClr>
              </a:gs>
              <a:gs pos="50000">
                <a:srgbClr val="F46262">
                  <a:shade val="67500"/>
                  <a:satMod val="115000"/>
                </a:srgbClr>
              </a:gs>
              <a:gs pos="100000">
                <a:srgbClr val="F46262">
                  <a:shade val="100000"/>
                  <a:satMod val="115000"/>
                </a:srgbClr>
              </a:gs>
            </a:gsLst>
            <a:lin ang="108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Charte graphique</a:t>
            </a:r>
          </a:p>
        </p:txBody>
      </p:sp>
      <p:sp>
        <p:nvSpPr>
          <p:cNvPr id="12" name="Ellipse 11">
            <a:extLst>
              <a:ext uri="{FF2B5EF4-FFF2-40B4-BE49-F238E27FC236}">
                <a16:creationId xmlns:a16="http://schemas.microsoft.com/office/drawing/2014/main" id="{E279773B-B8A9-D944-43E3-EA90A0248235}"/>
              </a:ext>
            </a:extLst>
          </p:cNvPr>
          <p:cNvSpPr/>
          <p:nvPr/>
        </p:nvSpPr>
        <p:spPr>
          <a:xfrm>
            <a:off x="7686675" y="4790058"/>
            <a:ext cx="2052636" cy="937642"/>
          </a:xfrm>
          <a:prstGeom prst="ellipse">
            <a:avLst/>
          </a:prstGeom>
          <a:gradFill flip="none" rotWithShape="1">
            <a:gsLst>
              <a:gs pos="0">
                <a:srgbClr val="F46262">
                  <a:shade val="30000"/>
                  <a:satMod val="115000"/>
                </a:srgbClr>
              </a:gs>
              <a:gs pos="50000">
                <a:srgbClr val="F46262">
                  <a:shade val="67500"/>
                  <a:satMod val="115000"/>
                </a:srgbClr>
              </a:gs>
              <a:gs pos="100000">
                <a:srgbClr val="F46262">
                  <a:shade val="100000"/>
                  <a:satMod val="115000"/>
                </a:srgbClr>
              </a:gs>
            </a:gsLst>
            <a:lin ang="108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Maquettes</a:t>
            </a:r>
          </a:p>
        </p:txBody>
      </p:sp>
    </p:spTree>
    <p:extLst>
      <p:ext uri="{BB962C8B-B14F-4D97-AF65-F5344CB8AC3E}">
        <p14:creationId xmlns:p14="http://schemas.microsoft.com/office/powerpoint/2010/main" val="288821635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image9.png">
            <a:extLst>
              <a:ext uri="{FF2B5EF4-FFF2-40B4-BE49-F238E27FC236}">
                <a16:creationId xmlns:a16="http://schemas.microsoft.com/office/drawing/2014/main" id="{4788201B-AE58-B02C-F2BE-3B44A66038C4}"/>
              </a:ext>
            </a:extLst>
          </p:cNvPr>
          <p:cNvPicPr/>
          <p:nvPr/>
        </p:nvPicPr>
        <p:blipFill>
          <a:blip r:embed="rId4"/>
          <a:srcRect/>
          <a:stretch>
            <a:fillRect/>
          </a:stretch>
        </p:blipFill>
        <p:spPr>
          <a:xfrm>
            <a:off x="2464348" y="2640797"/>
            <a:ext cx="7993540" cy="3553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6" descr="Fichier:Logo Trello.svg — Wikipédia">
            <a:extLst>
              <a:ext uri="{FF2B5EF4-FFF2-40B4-BE49-F238E27FC236}">
                <a16:creationId xmlns:a16="http://schemas.microsoft.com/office/drawing/2014/main" id="{A9E528EC-AA54-D267-0ADA-15ED8D360884}"/>
              </a:ext>
            </a:extLst>
          </p:cNvPr>
          <p:cNvPicPr>
            <a:picLocks noChangeAspect="1"/>
          </p:cNvPicPr>
          <p:nvPr/>
        </p:nvPicPr>
        <p:blipFill>
          <a:blip r:embed="rId5"/>
          <a:stretch>
            <a:fillRect/>
          </a:stretch>
        </p:blipFill>
        <p:spPr>
          <a:xfrm>
            <a:off x="378426" y="1973424"/>
            <a:ext cx="2086495" cy="574288"/>
          </a:xfrm>
          <a:prstGeom prst="rect">
            <a:avLst/>
          </a:prstGeom>
        </p:spPr>
      </p:pic>
    </p:spTree>
    <p:extLst>
      <p:ext uri="{BB962C8B-B14F-4D97-AF65-F5344CB8AC3E}">
        <p14:creationId xmlns:p14="http://schemas.microsoft.com/office/powerpoint/2010/main" val="23007628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theme/theme1.xml><?xml version="1.0" encoding="utf-8"?>
<a:theme xmlns:a="http://schemas.openxmlformats.org/drawingml/2006/main" name="Présentation de rapport de pays du mon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Office_16308887_TF03460629" id="{59F5F543-21D5-452F-BDA7-304FCBDF3A24}" vid="{A69020B4-62E5-4363-9099-81E882F9AF1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Présentation de rapport de pays du monde</Template>
  <TotalTime>0</TotalTime>
  <Words>2398</Words>
  <Application>Microsoft Office PowerPoint</Application>
  <PresentationFormat>Personnalisé</PresentationFormat>
  <Paragraphs>280</Paragraphs>
  <Slides>62</Slides>
  <Notes>45</Notes>
  <HiddenSlides>4</HiddenSlides>
  <MMClips>2</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62</vt:i4>
      </vt:variant>
    </vt:vector>
  </HeadingPairs>
  <TitlesOfParts>
    <vt:vector size="69" baseType="lpstr">
      <vt:lpstr>Arial</vt:lpstr>
      <vt:lpstr>Century Gothic</vt:lpstr>
      <vt:lpstr>Consolas</vt:lpstr>
      <vt:lpstr>Söhne</vt:lpstr>
      <vt:lpstr>Wingdings</vt:lpstr>
      <vt:lpstr>Wingdings,Sans-Serif</vt:lpstr>
      <vt:lpstr>Présentation de rapport de pays du monde</vt:lpstr>
      <vt:lpstr>TISS-APP</vt:lpstr>
      <vt:lpstr>   ENGLISH PRESENTATION</vt:lpstr>
      <vt:lpstr>    ENGLISH PRESENTATION</vt:lpstr>
      <vt:lpstr>INTRODUCTION</vt:lpstr>
      <vt:lpstr>SOMMAIRE</vt:lpstr>
      <vt:lpstr>I. Introduction</vt:lpstr>
      <vt:lpstr>II. Construction du projet </vt:lpstr>
      <vt:lpstr>II. Construction du projet</vt:lpstr>
      <vt:lpstr>II. Construction du projet</vt:lpstr>
      <vt:lpstr>II. Construction du projet</vt:lpstr>
      <vt:lpstr>II. Construction du projet</vt:lpstr>
      <vt:lpstr>II. Construction du projet</vt:lpstr>
      <vt:lpstr>II. Construction du projet</vt:lpstr>
      <vt:lpstr>II. Construction du projet</vt:lpstr>
      <vt:lpstr>II. Construction du projet</vt:lpstr>
      <vt:lpstr>III. Technologie mis en place</vt:lpstr>
      <vt:lpstr>III. Technologie mis en place</vt:lpstr>
      <vt:lpstr>III. Technologie mis en place</vt:lpstr>
      <vt:lpstr>III. Technologie mis en place</vt:lpstr>
      <vt:lpstr>IV. Arborescence du projet</vt:lpstr>
      <vt:lpstr>IV. arborescence du projet</vt:lpstr>
      <vt:lpstr>IV. arborescence du projet</vt:lpstr>
      <vt:lpstr>v. Construction du frontend</vt:lpstr>
      <vt:lpstr>V. Construction du frontend</vt:lpstr>
      <vt:lpstr>V. Construction du frontend</vt:lpstr>
      <vt:lpstr>V. Construction du frontend</vt:lpstr>
      <vt:lpstr>V. Construction du frontend</vt:lpstr>
      <vt:lpstr>V. Construction du frontend</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vii. Web app d'administration</vt:lpstr>
      <vt:lpstr>vii. Web app d'administration</vt:lpstr>
      <vt:lpstr>vii. Web app d'administration</vt:lpstr>
      <vt:lpstr>vii. Web app d'administration</vt:lpstr>
      <vt:lpstr>vii. Web app d'administration</vt:lpstr>
      <vt:lpstr>viii. déploiement</vt:lpstr>
      <vt:lpstr>viii. déploiement</vt:lpstr>
      <vt:lpstr>Recherche anglophone</vt:lpstr>
      <vt:lpstr>ix. Présentation du projet</vt:lpstr>
      <vt:lpstr>Présentation PowerPoint</vt:lpstr>
      <vt:lpstr>x. Application web (sokoban)</vt:lpstr>
      <vt:lpstr>x. Application web (sokoban)</vt:lpstr>
      <vt:lpstr>x. Application web (sokoban)</vt:lpstr>
      <vt:lpstr>xi. projet d'entreprise</vt:lpstr>
      <vt:lpstr>xi. projet d'entreprise</vt:lpstr>
      <vt:lpstr>xi. projet d'entreprise</vt:lpstr>
      <vt:lpstr>xii. conclusion</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Groupomania</dc:title>
  <dc:creator>Samir Mokaddem</dc:creator>
  <cp:lastModifiedBy>Samir MOKADDEM [VETUP]</cp:lastModifiedBy>
  <cp:revision>290</cp:revision>
  <dcterms:created xsi:type="dcterms:W3CDTF">2022-06-04T12:58:54Z</dcterms:created>
  <dcterms:modified xsi:type="dcterms:W3CDTF">2023-07-27T11:43:05Z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